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52"/>
  </p:notesMasterIdLst>
  <p:sldIdLst>
    <p:sldId id="266" r:id="rId5"/>
    <p:sldId id="269" r:id="rId6"/>
    <p:sldId id="270" r:id="rId7"/>
    <p:sldId id="272" r:id="rId8"/>
    <p:sldId id="256" r:id="rId9"/>
    <p:sldId id="259" r:id="rId10"/>
    <p:sldId id="260" r:id="rId11"/>
    <p:sldId id="261" r:id="rId12"/>
    <p:sldId id="258" r:id="rId13"/>
    <p:sldId id="263" r:id="rId14"/>
    <p:sldId id="262" r:id="rId15"/>
    <p:sldId id="264" r:id="rId16"/>
    <p:sldId id="271" r:id="rId17"/>
    <p:sldId id="296" r:id="rId18"/>
    <p:sldId id="268" r:id="rId19"/>
    <p:sldId id="295" r:id="rId20"/>
    <p:sldId id="294" r:id="rId21"/>
    <p:sldId id="293" r:id="rId22"/>
    <p:sldId id="292" r:id="rId23"/>
    <p:sldId id="291" r:id="rId24"/>
    <p:sldId id="267" r:id="rId25"/>
    <p:sldId id="290" r:id="rId26"/>
    <p:sldId id="297" r:id="rId27"/>
    <p:sldId id="273" r:id="rId28"/>
    <p:sldId id="309" r:id="rId29"/>
    <p:sldId id="310" r:id="rId30"/>
    <p:sldId id="311" r:id="rId31"/>
    <p:sldId id="312" r:id="rId32"/>
    <p:sldId id="319" r:id="rId33"/>
    <p:sldId id="320" r:id="rId34"/>
    <p:sldId id="313" r:id="rId35"/>
    <p:sldId id="315" r:id="rId36"/>
    <p:sldId id="314" r:id="rId37"/>
    <p:sldId id="317" r:id="rId38"/>
    <p:sldId id="321" r:id="rId39"/>
    <p:sldId id="318" r:id="rId40"/>
    <p:sldId id="287" r:id="rId41"/>
    <p:sldId id="303" r:id="rId42"/>
    <p:sldId id="304" r:id="rId43"/>
    <p:sldId id="306" r:id="rId44"/>
    <p:sldId id="307" r:id="rId45"/>
    <p:sldId id="301" r:id="rId46"/>
    <p:sldId id="308" r:id="rId47"/>
    <p:sldId id="285" r:id="rId48"/>
    <p:sldId id="289" r:id="rId49"/>
    <p:sldId id="298" r:id="rId50"/>
    <p:sldId id="27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1CD44-0110-4F92-8DCE-BE0F6C18D5EC}" v="299" dt="2023-12-10T22:07:42.316"/>
    <p1510:client id="{4CD9C9B3-0B2A-4405-BB96-95B1584A458E}" v="6" dt="2023-11-27T01:09:51.119"/>
    <p1510:client id="{53F2920D-BA37-4A4D-8B2F-235B6F17AB64}" v="1" dt="2023-12-09T20:47:27.370"/>
    <p1510:client id="{5D35513C-9DBD-4B1D-B737-8AC3CAA8CFDF}" v="1393" dt="2023-12-10T08:15:40.109"/>
    <p1510:client id="{6E1F1017-6CE2-4D97-BD44-DF1A32D115EE}" v="736" dt="2023-12-10T03:09:40.363"/>
    <p1510:client id="{73CFDEA6-4111-47DA-A12E-2984EBA9B518}" v="20" dt="2023-12-09T22:37:54.096"/>
    <p1510:client id="{98B48E98-8D0D-4756-AA67-401315714C54}" v="1126" dt="2023-12-10T21:44:22.064"/>
    <p1510:client id="{B8F977DB-761C-4C46-A652-4F346FA81A57}" v="34" dt="2023-11-27T01:38:04.583"/>
    <p1510:client id="{B915F7C2-CAE9-4241-9193-6A02425B1FC0}" v="724" dt="2023-12-02T19:26:35.626"/>
    <p1510:client id="{ECFA8AB3-EC1C-4AE5-A85B-E44EDE306A62}" v="28" dt="2023-12-07T03:32:50.1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ntia Stabel" userId="S::sstabel@syr.edu::d4eaf8ee-8380-4236-a231-8f8009beb8ab" providerId="AD" clId="Web-{4CD9C9B3-0B2A-4405-BB96-95B1584A458E}"/>
    <pc:docChg chg="addSld delSld">
      <pc:chgData name="Sintia Stabel" userId="S::sstabel@syr.edu::d4eaf8ee-8380-4236-a231-8f8009beb8ab" providerId="AD" clId="Web-{4CD9C9B3-0B2A-4405-BB96-95B1584A458E}" dt="2023-11-27T01:09:51.119" v="5"/>
      <pc:docMkLst>
        <pc:docMk/>
      </pc:docMkLst>
      <pc:sldChg chg="del">
        <pc:chgData name="Sintia Stabel" userId="S::sstabel@syr.edu::d4eaf8ee-8380-4236-a231-8f8009beb8ab" providerId="AD" clId="Web-{4CD9C9B3-0B2A-4405-BB96-95B1584A458E}" dt="2023-11-27T01:08:42.274" v="1"/>
        <pc:sldMkLst>
          <pc:docMk/>
          <pc:sldMk cId="1195284282" sldId="279"/>
        </pc:sldMkLst>
      </pc:sldChg>
      <pc:sldChg chg="del">
        <pc:chgData name="Sintia Stabel" userId="S::sstabel@syr.edu::d4eaf8ee-8380-4236-a231-8f8009beb8ab" providerId="AD" clId="Web-{4CD9C9B3-0B2A-4405-BB96-95B1584A458E}" dt="2023-11-27T01:09:00.524" v="3"/>
        <pc:sldMkLst>
          <pc:docMk/>
          <pc:sldMk cId="1208920481" sldId="282"/>
        </pc:sldMkLst>
      </pc:sldChg>
      <pc:sldChg chg="del">
        <pc:chgData name="Sintia Stabel" userId="S::sstabel@syr.edu::d4eaf8ee-8380-4236-a231-8f8009beb8ab" providerId="AD" clId="Web-{4CD9C9B3-0B2A-4405-BB96-95B1584A458E}" dt="2023-11-27T01:09:51.119" v="5"/>
        <pc:sldMkLst>
          <pc:docMk/>
          <pc:sldMk cId="1027494211" sldId="283"/>
        </pc:sldMkLst>
      </pc:sldChg>
      <pc:sldChg chg="add">
        <pc:chgData name="Sintia Stabel" userId="S::sstabel@syr.edu::d4eaf8ee-8380-4236-a231-8f8009beb8ab" providerId="AD" clId="Web-{4CD9C9B3-0B2A-4405-BB96-95B1584A458E}" dt="2023-11-27T01:08:38.524" v="0"/>
        <pc:sldMkLst>
          <pc:docMk/>
          <pc:sldMk cId="1350442476" sldId="287"/>
        </pc:sldMkLst>
      </pc:sldChg>
      <pc:sldChg chg="add">
        <pc:chgData name="Sintia Stabel" userId="S::sstabel@syr.edu::d4eaf8ee-8380-4236-a231-8f8009beb8ab" providerId="AD" clId="Web-{4CD9C9B3-0B2A-4405-BB96-95B1584A458E}" dt="2023-11-27T01:08:57.071" v="2"/>
        <pc:sldMkLst>
          <pc:docMk/>
          <pc:sldMk cId="2212644044" sldId="288"/>
        </pc:sldMkLst>
      </pc:sldChg>
      <pc:sldChg chg="add">
        <pc:chgData name="Sintia Stabel" userId="S::sstabel@syr.edu::d4eaf8ee-8380-4236-a231-8f8009beb8ab" providerId="AD" clId="Web-{4CD9C9B3-0B2A-4405-BB96-95B1584A458E}" dt="2023-11-27T01:09:22.884" v="4"/>
        <pc:sldMkLst>
          <pc:docMk/>
          <pc:sldMk cId="2146751719" sldId="289"/>
        </pc:sldMkLst>
      </pc:sldChg>
    </pc:docChg>
  </pc:docChgLst>
  <pc:docChgLst>
    <pc:chgData name="Matthew Spitulnik" userId="S::msspitul@syr.edu::07932a0d-b8ab-4ea5-987f-adddc716425f" providerId="AD" clId="Web-{09F1CD44-0110-4F92-8DCE-BE0F6C18D5EC}"/>
    <pc:docChg chg="modSld">
      <pc:chgData name="Matthew Spitulnik" userId="S::msspitul@syr.edu::07932a0d-b8ab-4ea5-987f-adddc716425f" providerId="AD" clId="Web-{09F1CD44-0110-4F92-8DCE-BE0F6C18D5EC}" dt="2023-12-10T22:07:42.316" v="149" actId="20577"/>
      <pc:docMkLst>
        <pc:docMk/>
      </pc:docMkLst>
      <pc:sldChg chg="modSp">
        <pc:chgData name="Matthew Spitulnik" userId="S::msspitul@syr.edu::07932a0d-b8ab-4ea5-987f-adddc716425f" providerId="AD" clId="Web-{09F1CD44-0110-4F92-8DCE-BE0F6C18D5EC}" dt="2023-12-10T22:07:42.316" v="149" actId="20577"/>
        <pc:sldMkLst>
          <pc:docMk/>
          <pc:sldMk cId="4129252933" sldId="318"/>
        </pc:sldMkLst>
        <pc:spChg chg="mod">
          <ac:chgData name="Matthew Spitulnik" userId="S::msspitul@syr.edu::07932a0d-b8ab-4ea5-987f-adddc716425f" providerId="AD" clId="Web-{09F1CD44-0110-4F92-8DCE-BE0F6C18D5EC}" dt="2023-12-10T22:07:42.316" v="149" actId="20577"/>
          <ac:spMkLst>
            <pc:docMk/>
            <pc:sldMk cId="4129252933" sldId="318"/>
            <ac:spMk id="2" creationId="{1FF362DA-BCA7-3633-C691-7C4DD29BCE41}"/>
          </ac:spMkLst>
        </pc:spChg>
      </pc:sldChg>
    </pc:docChg>
  </pc:docChgLst>
  <pc:docChgLst>
    <pc:chgData name="Matthew Spitulnik" userId="S::msspitul@syr.edu::07932a0d-b8ab-4ea5-987f-adddc716425f" providerId="AD" clId="Web-{98B48E98-8D0D-4756-AA67-401315714C54}"/>
    <pc:docChg chg="addSld delSld modSld sldOrd">
      <pc:chgData name="Matthew Spitulnik" userId="S::msspitul@syr.edu::07932a0d-b8ab-4ea5-987f-adddc716425f" providerId="AD" clId="Web-{98B48E98-8D0D-4756-AA67-401315714C54}" dt="2023-12-10T21:43:55.469" v="634" actId="20577"/>
      <pc:docMkLst>
        <pc:docMk/>
      </pc:docMkLst>
      <pc:sldChg chg="addSp delSp modSp">
        <pc:chgData name="Matthew Spitulnik" userId="S::msspitul@syr.edu::07932a0d-b8ab-4ea5-987f-adddc716425f" providerId="AD" clId="Web-{98B48E98-8D0D-4756-AA67-401315714C54}" dt="2023-12-10T17:40:14.928" v="357" actId="14100"/>
        <pc:sldMkLst>
          <pc:docMk/>
          <pc:sldMk cId="781353368" sldId="310"/>
        </pc:sldMkLst>
        <pc:picChg chg="del">
          <ac:chgData name="Matthew Spitulnik" userId="S::msspitul@syr.edu::07932a0d-b8ab-4ea5-987f-adddc716425f" providerId="AD" clId="Web-{98B48E98-8D0D-4756-AA67-401315714C54}" dt="2023-12-10T17:39:31.474" v="354"/>
          <ac:picMkLst>
            <pc:docMk/>
            <pc:sldMk cId="781353368" sldId="310"/>
            <ac:picMk id="3" creationId="{E3993D8B-A490-6277-E5A7-DD194D7AA180}"/>
          </ac:picMkLst>
        </pc:picChg>
        <pc:picChg chg="add mod">
          <ac:chgData name="Matthew Spitulnik" userId="S::msspitul@syr.edu::07932a0d-b8ab-4ea5-987f-adddc716425f" providerId="AD" clId="Web-{98B48E98-8D0D-4756-AA67-401315714C54}" dt="2023-12-10T17:40:14.928" v="357" actId="14100"/>
          <ac:picMkLst>
            <pc:docMk/>
            <pc:sldMk cId="781353368" sldId="310"/>
            <ac:picMk id="4" creationId="{DFD34BDD-C696-2DAA-39C0-7B108D3116BC}"/>
          </ac:picMkLst>
        </pc:picChg>
      </pc:sldChg>
      <pc:sldChg chg="addSp modSp">
        <pc:chgData name="Matthew Spitulnik" userId="S::msspitul@syr.edu::07932a0d-b8ab-4ea5-987f-adddc716425f" providerId="AD" clId="Web-{98B48E98-8D0D-4756-AA67-401315714C54}" dt="2023-12-10T16:05:39.748" v="315" actId="20577"/>
        <pc:sldMkLst>
          <pc:docMk/>
          <pc:sldMk cId="640956058" sldId="312"/>
        </pc:sldMkLst>
        <pc:spChg chg="mod">
          <ac:chgData name="Matthew Spitulnik" userId="S::msspitul@syr.edu::07932a0d-b8ab-4ea5-987f-adddc716425f" providerId="AD" clId="Web-{98B48E98-8D0D-4756-AA67-401315714C54}" dt="2023-12-10T16:00:23.069" v="135" actId="20577"/>
          <ac:spMkLst>
            <pc:docMk/>
            <pc:sldMk cId="640956058" sldId="312"/>
            <ac:spMk id="2" creationId="{D90EF8CD-DC68-98B1-FD79-E2E980B07297}"/>
          </ac:spMkLst>
        </pc:spChg>
        <pc:spChg chg="add mod">
          <ac:chgData name="Matthew Spitulnik" userId="S::msspitul@syr.edu::07932a0d-b8ab-4ea5-987f-adddc716425f" providerId="AD" clId="Web-{98B48E98-8D0D-4756-AA67-401315714C54}" dt="2023-12-10T16:00:40.023" v="142" actId="20577"/>
          <ac:spMkLst>
            <pc:docMk/>
            <pc:sldMk cId="640956058" sldId="312"/>
            <ac:spMk id="3" creationId="{C063FE6B-9724-4934-D944-16F983F71141}"/>
          </ac:spMkLst>
        </pc:spChg>
        <pc:spChg chg="add mod">
          <ac:chgData name="Matthew Spitulnik" userId="S::msspitul@syr.edu::07932a0d-b8ab-4ea5-987f-adddc716425f" providerId="AD" clId="Web-{98B48E98-8D0D-4756-AA67-401315714C54}" dt="2023-12-10T16:05:39.748" v="315" actId="20577"/>
          <ac:spMkLst>
            <pc:docMk/>
            <pc:sldMk cId="640956058" sldId="312"/>
            <ac:spMk id="4" creationId="{E74F6B97-D1D7-197C-1E3D-D65C01AB1027}"/>
          </ac:spMkLst>
        </pc:spChg>
      </pc:sldChg>
      <pc:sldChg chg="addSp delSp modSp">
        <pc:chgData name="Matthew Spitulnik" userId="S::msspitul@syr.edu::07932a0d-b8ab-4ea5-987f-adddc716425f" providerId="AD" clId="Web-{98B48E98-8D0D-4756-AA67-401315714C54}" dt="2023-12-10T17:52:42.540" v="366" actId="1076"/>
        <pc:sldMkLst>
          <pc:docMk/>
          <pc:sldMk cId="2693168223" sldId="313"/>
        </pc:sldMkLst>
        <pc:spChg chg="mod">
          <ac:chgData name="Matthew Spitulnik" userId="S::msspitul@syr.edu::07932a0d-b8ab-4ea5-987f-adddc716425f" providerId="AD" clId="Web-{98B48E98-8D0D-4756-AA67-401315714C54}" dt="2023-12-10T17:52:30.758" v="362" actId="20577"/>
          <ac:spMkLst>
            <pc:docMk/>
            <pc:sldMk cId="2693168223" sldId="313"/>
            <ac:spMk id="4" creationId="{F62E3C09-9346-9CB3-03A3-8C2028DBE1F5}"/>
          </ac:spMkLst>
        </pc:spChg>
        <pc:graphicFrameChg chg="add del mod">
          <ac:chgData name="Matthew Spitulnik" userId="S::msspitul@syr.edu::07932a0d-b8ab-4ea5-987f-adddc716425f" providerId="AD" clId="Web-{98B48E98-8D0D-4756-AA67-401315714C54}" dt="2023-12-10T17:46:18.140" v="360"/>
          <ac:graphicFrameMkLst>
            <pc:docMk/>
            <pc:sldMk cId="2693168223" sldId="313"/>
            <ac:graphicFrameMk id="3" creationId="{75D5F3F0-3F32-647F-F48D-79787836AB96}"/>
          </ac:graphicFrameMkLst>
        </pc:graphicFrameChg>
        <pc:picChg chg="add mod">
          <ac:chgData name="Matthew Spitulnik" userId="S::msspitul@syr.edu::07932a0d-b8ab-4ea5-987f-adddc716425f" providerId="AD" clId="Web-{98B48E98-8D0D-4756-AA67-401315714C54}" dt="2023-12-10T17:52:42.540" v="366" actId="1076"/>
          <ac:picMkLst>
            <pc:docMk/>
            <pc:sldMk cId="2693168223" sldId="313"/>
            <ac:picMk id="5" creationId="{D08DB8FF-389F-3147-E716-CEF834D02ADD}"/>
          </ac:picMkLst>
        </pc:picChg>
      </pc:sldChg>
      <pc:sldChg chg="addSp modSp">
        <pc:chgData name="Matthew Spitulnik" userId="S::msspitul@syr.edu::07932a0d-b8ab-4ea5-987f-adddc716425f" providerId="AD" clId="Web-{98B48E98-8D0D-4756-AA67-401315714C54}" dt="2023-12-10T19:14:19.857" v="391" actId="1076"/>
        <pc:sldMkLst>
          <pc:docMk/>
          <pc:sldMk cId="2038881627" sldId="314"/>
        </pc:sldMkLst>
        <pc:picChg chg="add mod">
          <ac:chgData name="Matthew Spitulnik" userId="S::msspitul@syr.edu::07932a0d-b8ab-4ea5-987f-adddc716425f" providerId="AD" clId="Web-{98B48E98-8D0D-4756-AA67-401315714C54}" dt="2023-12-10T19:13:52.308" v="388" actId="1076"/>
          <ac:picMkLst>
            <pc:docMk/>
            <pc:sldMk cId="2038881627" sldId="314"/>
            <ac:picMk id="3" creationId="{491A29F3-97FC-4CF9-EEFC-BB0F23307E6F}"/>
          </ac:picMkLst>
        </pc:picChg>
        <pc:picChg chg="add mod">
          <ac:chgData name="Matthew Spitulnik" userId="S::msspitul@syr.edu::07932a0d-b8ab-4ea5-987f-adddc716425f" providerId="AD" clId="Web-{98B48E98-8D0D-4756-AA67-401315714C54}" dt="2023-12-10T19:14:19.857" v="391" actId="1076"/>
          <ac:picMkLst>
            <pc:docMk/>
            <pc:sldMk cId="2038881627" sldId="314"/>
            <ac:picMk id="4" creationId="{CE7395DB-1346-5469-070C-B1EE5D90A841}"/>
          </ac:picMkLst>
        </pc:picChg>
      </pc:sldChg>
      <pc:sldChg chg="addSp delSp modSp ord">
        <pc:chgData name="Matthew Spitulnik" userId="S::msspitul@syr.edu::07932a0d-b8ab-4ea5-987f-adddc716425f" providerId="AD" clId="Web-{98B48E98-8D0D-4756-AA67-401315714C54}" dt="2023-12-10T20:41:35.252" v="415" actId="1076"/>
        <pc:sldMkLst>
          <pc:docMk/>
          <pc:sldMk cId="1710877230" sldId="315"/>
        </pc:sldMkLst>
        <pc:spChg chg="mod">
          <ac:chgData name="Matthew Spitulnik" userId="S::msspitul@syr.edu::07932a0d-b8ab-4ea5-987f-adddc716425f" providerId="AD" clId="Web-{98B48E98-8D0D-4756-AA67-401315714C54}" dt="2023-12-10T18:37:48.679" v="376" actId="1076"/>
          <ac:spMkLst>
            <pc:docMk/>
            <pc:sldMk cId="1710877230" sldId="315"/>
            <ac:spMk id="2" creationId="{B1C2C7FA-8168-E435-8DD8-CE5EA93B1E33}"/>
          </ac:spMkLst>
        </pc:spChg>
        <pc:picChg chg="add del mod">
          <ac:chgData name="Matthew Spitulnik" userId="S::msspitul@syr.edu::07932a0d-b8ab-4ea5-987f-adddc716425f" providerId="AD" clId="Web-{98B48E98-8D0D-4756-AA67-401315714C54}" dt="2023-12-10T20:40:38.547" v="409"/>
          <ac:picMkLst>
            <pc:docMk/>
            <pc:sldMk cId="1710877230" sldId="315"/>
            <ac:picMk id="3" creationId="{751B8AC4-6BD0-36B7-D557-185A692723F1}"/>
          </ac:picMkLst>
        </pc:picChg>
        <pc:picChg chg="add mod">
          <ac:chgData name="Matthew Spitulnik" userId="S::msspitul@syr.edu::07932a0d-b8ab-4ea5-987f-adddc716425f" providerId="AD" clId="Web-{98B48E98-8D0D-4756-AA67-401315714C54}" dt="2023-12-10T20:41:35.252" v="415" actId="1076"/>
          <ac:picMkLst>
            <pc:docMk/>
            <pc:sldMk cId="1710877230" sldId="315"/>
            <ac:picMk id="4" creationId="{6DF5CDFC-C68E-DD56-C669-7218649B342B}"/>
          </ac:picMkLst>
        </pc:picChg>
      </pc:sldChg>
      <pc:sldChg chg="del">
        <pc:chgData name="Matthew Spitulnik" userId="S::msspitul@syr.edu::07932a0d-b8ab-4ea5-987f-adddc716425f" providerId="AD" clId="Web-{98B48E98-8D0D-4756-AA67-401315714C54}" dt="2023-12-10T20:43:58.006" v="416"/>
        <pc:sldMkLst>
          <pc:docMk/>
          <pc:sldMk cId="2667059396" sldId="316"/>
        </pc:sldMkLst>
      </pc:sldChg>
      <pc:sldChg chg="addSp delSp modSp">
        <pc:chgData name="Matthew Spitulnik" userId="S::msspitul@syr.edu::07932a0d-b8ab-4ea5-987f-adddc716425f" providerId="AD" clId="Web-{98B48E98-8D0D-4756-AA67-401315714C54}" dt="2023-12-10T20:33:54.268" v="408" actId="1076"/>
        <pc:sldMkLst>
          <pc:docMk/>
          <pc:sldMk cId="3697347486" sldId="317"/>
        </pc:sldMkLst>
        <pc:spChg chg="mod">
          <ac:chgData name="Matthew Spitulnik" userId="S::msspitul@syr.edu::07932a0d-b8ab-4ea5-987f-adddc716425f" providerId="AD" clId="Web-{98B48E98-8D0D-4756-AA67-401315714C54}" dt="2023-12-10T20:31:58.343" v="399" actId="20577"/>
          <ac:spMkLst>
            <pc:docMk/>
            <pc:sldMk cId="3697347486" sldId="317"/>
            <ac:spMk id="3" creationId="{23B7B19A-785F-D157-296F-474312728AC8}"/>
          </ac:spMkLst>
        </pc:spChg>
        <pc:picChg chg="add del mod">
          <ac:chgData name="Matthew Spitulnik" userId="S::msspitul@syr.edu::07932a0d-b8ab-4ea5-987f-adddc716425f" providerId="AD" clId="Web-{98B48E98-8D0D-4756-AA67-401315714C54}" dt="2023-12-10T20:32:19.359" v="404"/>
          <ac:picMkLst>
            <pc:docMk/>
            <pc:sldMk cId="3697347486" sldId="317"/>
            <ac:picMk id="2" creationId="{6C00E19D-0FBA-850B-BB35-5A587D369D52}"/>
          </ac:picMkLst>
        </pc:picChg>
        <pc:picChg chg="add mod">
          <ac:chgData name="Matthew Spitulnik" userId="S::msspitul@syr.edu::07932a0d-b8ab-4ea5-987f-adddc716425f" providerId="AD" clId="Web-{98B48E98-8D0D-4756-AA67-401315714C54}" dt="2023-12-10T20:33:54.268" v="408" actId="1076"/>
          <ac:picMkLst>
            <pc:docMk/>
            <pc:sldMk cId="3697347486" sldId="317"/>
            <ac:picMk id="4" creationId="{AF587F3C-9ED0-A2EC-D627-81838323CB15}"/>
          </ac:picMkLst>
        </pc:picChg>
      </pc:sldChg>
      <pc:sldChg chg="addSp modSp">
        <pc:chgData name="Matthew Spitulnik" userId="S::msspitul@syr.edu::07932a0d-b8ab-4ea5-987f-adddc716425f" providerId="AD" clId="Web-{98B48E98-8D0D-4756-AA67-401315714C54}" dt="2023-12-10T21:43:55.469" v="634" actId="20577"/>
        <pc:sldMkLst>
          <pc:docMk/>
          <pc:sldMk cId="4129252933" sldId="318"/>
        </pc:sldMkLst>
        <pc:spChg chg="add mod">
          <ac:chgData name="Matthew Spitulnik" userId="S::msspitul@syr.edu::07932a0d-b8ab-4ea5-987f-adddc716425f" providerId="AD" clId="Web-{98B48E98-8D0D-4756-AA67-401315714C54}" dt="2023-12-10T21:43:55.469" v="634" actId="20577"/>
          <ac:spMkLst>
            <pc:docMk/>
            <pc:sldMk cId="4129252933" sldId="318"/>
            <ac:spMk id="2" creationId="{1FF362DA-BCA7-3633-C691-7C4DD29BCE41}"/>
          </ac:spMkLst>
        </pc:spChg>
        <pc:spChg chg="mod">
          <ac:chgData name="Matthew Spitulnik" userId="S::msspitul@syr.edu::07932a0d-b8ab-4ea5-987f-adddc716425f" providerId="AD" clId="Web-{98B48E98-8D0D-4756-AA67-401315714C54}" dt="2023-12-10T21:00:19.037" v="428" actId="20577"/>
          <ac:spMkLst>
            <pc:docMk/>
            <pc:sldMk cId="4129252933" sldId="318"/>
            <ac:spMk id="3" creationId="{53A1266A-F230-E955-CE80-0D4A003E22F8}"/>
          </ac:spMkLst>
        </pc:spChg>
      </pc:sldChg>
      <pc:sldChg chg="addSp delSp modSp">
        <pc:chgData name="Matthew Spitulnik" userId="S::msspitul@syr.edu::07932a0d-b8ab-4ea5-987f-adddc716425f" providerId="AD" clId="Web-{98B48E98-8D0D-4756-AA67-401315714C54}" dt="2023-12-10T17:25:30.720" v="342" actId="1076"/>
        <pc:sldMkLst>
          <pc:docMk/>
          <pc:sldMk cId="112624198" sldId="319"/>
        </pc:sldMkLst>
        <pc:spChg chg="mod">
          <ac:chgData name="Matthew Spitulnik" userId="S::msspitul@syr.edu::07932a0d-b8ab-4ea5-987f-adddc716425f" providerId="AD" clId="Web-{98B48E98-8D0D-4756-AA67-401315714C54}" dt="2023-12-10T17:21:22.855" v="326" actId="14100"/>
          <ac:spMkLst>
            <pc:docMk/>
            <pc:sldMk cId="112624198" sldId="319"/>
            <ac:spMk id="2" creationId="{8A2A72BF-5C7C-B03C-7F04-F600C5D8748E}"/>
          </ac:spMkLst>
        </pc:spChg>
        <pc:picChg chg="add del mod">
          <ac:chgData name="Matthew Spitulnik" userId="S::msspitul@syr.edu::07932a0d-b8ab-4ea5-987f-adddc716425f" providerId="AD" clId="Web-{98B48E98-8D0D-4756-AA67-401315714C54}" dt="2023-12-10T17:22:22.825" v="333"/>
          <ac:picMkLst>
            <pc:docMk/>
            <pc:sldMk cId="112624198" sldId="319"/>
            <ac:picMk id="3" creationId="{C16BB23E-B479-A367-B1E4-F8B3E957D831}"/>
          </ac:picMkLst>
        </pc:picChg>
        <pc:picChg chg="add del mod">
          <ac:chgData name="Matthew Spitulnik" userId="S::msspitul@syr.edu::07932a0d-b8ab-4ea5-987f-adddc716425f" providerId="AD" clId="Web-{98B48E98-8D0D-4756-AA67-401315714C54}" dt="2023-12-10T17:25:08.642" v="338"/>
          <ac:picMkLst>
            <pc:docMk/>
            <pc:sldMk cId="112624198" sldId="319"/>
            <ac:picMk id="4" creationId="{AAF5FF10-19A9-8402-1C64-9242442C290D}"/>
          </ac:picMkLst>
        </pc:picChg>
        <pc:picChg chg="add mod">
          <ac:chgData name="Matthew Spitulnik" userId="S::msspitul@syr.edu::07932a0d-b8ab-4ea5-987f-adddc716425f" providerId="AD" clId="Web-{98B48E98-8D0D-4756-AA67-401315714C54}" dt="2023-12-10T17:25:30.720" v="342" actId="1076"/>
          <ac:picMkLst>
            <pc:docMk/>
            <pc:sldMk cId="112624198" sldId="319"/>
            <ac:picMk id="5" creationId="{18A66767-839E-9D5D-DDF8-81220168D482}"/>
          </ac:picMkLst>
        </pc:picChg>
      </pc:sldChg>
      <pc:sldChg chg="addSp delSp modSp">
        <pc:chgData name="Matthew Spitulnik" userId="S::msspitul@syr.edu::07932a0d-b8ab-4ea5-987f-adddc716425f" providerId="AD" clId="Web-{98B48E98-8D0D-4756-AA67-401315714C54}" dt="2023-12-10T17:30:10.930" v="353" actId="1076"/>
        <pc:sldMkLst>
          <pc:docMk/>
          <pc:sldMk cId="4086723312" sldId="320"/>
        </pc:sldMkLst>
        <pc:spChg chg="del">
          <ac:chgData name="Matthew Spitulnik" userId="S::msspitul@syr.edu::07932a0d-b8ab-4ea5-987f-adddc716425f" providerId="AD" clId="Web-{98B48E98-8D0D-4756-AA67-401315714C54}" dt="2023-12-10T17:29:37.804" v="344"/>
          <ac:spMkLst>
            <pc:docMk/>
            <pc:sldMk cId="4086723312" sldId="320"/>
            <ac:spMk id="3" creationId="{DF6B35B7-E96A-6CDF-D010-855E990A9116}"/>
          </ac:spMkLst>
        </pc:spChg>
        <pc:spChg chg="add mod">
          <ac:chgData name="Matthew Spitulnik" userId="S::msspitul@syr.edu::07932a0d-b8ab-4ea5-987f-adddc716425f" providerId="AD" clId="Web-{98B48E98-8D0D-4756-AA67-401315714C54}" dt="2023-12-10T17:29:45.695" v="348" actId="14100"/>
          <ac:spMkLst>
            <pc:docMk/>
            <pc:sldMk cId="4086723312" sldId="320"/>
            <ac:spMk id="4" creationId="{B41D8BC4-4E8D-0940-1E94-776012471A54}"/>
          </ac:spMkLst>
        </pc:spChg>
        <pc:picChg chg="add mod">
          <ac:chgData name="Matthew Spitulnik" userId="S::msspitul@syr.edu::07932a0d-b8ab-4ea5-987f-adddc716425f" providerId="AD" clId="Web-{98B48E98-8D0D-4756-AA67-401315714C54}" dt="2023-12-10T17:30:10.930" v="353" actId="1076"/>
          <ac:picMkLst>
            <pc:docMk/>
            <pc:sldMk cId="4086723312" sldId="320"/>
            <ac:picMk id="2" creationId="{17484013-3EA7-062D-CA6E-EDD35D07F488}"/>
          </ac:picMkLst>
        </pc:picChg>
      </pc:sldChg>
      <pc:sldChg chg="new del">
        <pc:chgData name="Matthew Spitulnik" userId="S::msspitul@syr.edu::07932a0d-b8ab-4ea5-987f-adddc716425f" providerId="AD" clId="Web-{98B48E98-8D0D-4756-AA67-401315714C54}" dt="2023-12-10T15:58:05.660" v="106"/>
        <pc:sldMkLst>
          <pc:docMk/>
          <pc:sldMk cId="78119708" sldId="321"/>
        </pc:sldMkLst>
      </pc:sldChg>
      <pc:sldChg chg="addSp modSp new">
        <pc:chgData name="Matthew Spitulnik" userId="S::msspitul@syr.edu::07932a0d-b8ab-4ea5-987f-adddc716425f" providerId="AD" clId="Web-{98B48E98-8D0D-4756-AA67-401315714C54}" dt="2023-12-10T20:58:25.096" v="426" actId="1076"/>
        <pc:sldMkLst>
          <pc:docMk/>
          <pc:sldMk cId="1065236889" sldId="321"/>
        </pc:sldMkLst>
        <pc:spChg chg="add mod">
          <ac:chgData name="Matthew Spitulnik" userId="S::msspitul@syr.edu::07932a0d-b8ab-4ea5-987f-adddc716425f" providerId="AD" clId="Web-{98B48E98-8D0D-4756-AA67-401315714C54}" dt="2023-12-10T20:58:16.627" v="423" actId="20577"/>
          <ac:spMkLst>
            <pc:docMk/>
            <pc:sldMk cId="1065236889" sldId="321"/>
            <ac:spMk id="3" creationId="{A58D1319-D67A-14CB-BADF-B37FB453F4CA}"/>
          </ac:spMkLst>
        </pc:spChg>
        <pc:picChg chg="add mod">
          <ac:chgData name="Matthew Spitulnik" userId="S::msspitul@syr.edu::07932a0d-b8ab-4ea5-987f-adddc716425f" providerId="AD" clId="Web-{98B48E98-8D0D-4756-AA67-401315714C54}" dt="2023-12-10T20:58:25.096" v="426" actId="1076"/>
          <ac:picMkLst>
            <pc:docMk/>
            <pc:sldMk cId="1065236889" sldId="321"/>
            <ac:picMk id="2" creationId="{AF071D3A-F2DF-D6E3-ECCF-AC35374E29DB}"/>
          </ac:picMkLst>
        </pc:picChg>
      </pc:sldChg>
    </pc:docChg>
  </pc:docChgLst>
  <pc:docChgLst>
    <pc:chgData name="Matthew Spitulnik" userId="S::msspitul@syr.edu::07932a0d-b8ab-4ea5-987f-adddc716425f" providerId="AD" clId="Web-{6E1F1017-6CE2-4D97-BD44-DF1A32D115EE}"/>
    <pc:docChg chg="addSld modSld">
      <pc:chgData name="Matthew Spitulnik" userId="S::msspitul@syr.edu::07932a0d-b8ab-4ea5-987f-adddc716425f" providerId="AD" clId="Web-{6E1F1017-6CE2-4D97-BD44-DF1A32D115EE}" dt="2023-12-10T03:09:40.363" v="380"/>
      <pc:docMkLst>
        <pc:docMk/>
      </pc:docMkLst>
      <pc:sldChg chg="modSp">
        <pc:chgData name="Matthew Spitulnik" userId="S::msspitul@syr.edu::07932a0d-b8ab-4ea5-987f-adddc716425f" providerId="AD" clId="Web-{6E1F1017-6CE2-4D97-BD44-DF1A32D115EE}" dt="2023-12-10T02:53:00.010" v="1" actId="20577"/>
        <pc:sldMkLst>
          <pc:docMk/>
          <pc:sldMk cId="2387569174" sldId="269"/>
        </pc:sldMkLst>
        <pc:spChg chg="mod">
          <ac:chgData name="Matthew Spitulnik" userId="S::msspitul@syr.edu::07932a0d-b8ab-4ea5-987f-adddc716425f" providerId="AD" clId="Web-{6E1F1017-6CE2-4D97-BD44-DF1A32D115EE}" dt="2023-12-10T02:53:00.010" v="1" actId="20577"/>
          <ac:spMkLst>
            <pc:docMk/>
            <pc:sldMk cId="2387569174" sldId="269"/>
            <ac:spMk id="2" creationId="{10E9D03B-C82E-65E6-4718-F78029583631}"/>
          </ac:spMkLst>
        </pc:spChg>
      </pc:sldChg>
      <pc:sldChg chg="modSp">
        <pc:chgData name="Matthew Spitulnik" userId="S::msspitul@syr.edu::07932a0d-b8ab-4ea5-987f-adddc716425f" providerId="AD" clId="Web-{6E1F1017-6CE2-4D97-BD44-DF1A32D115EE}" dt="2023-12-10T03:09:31.723" v="379" actId="1076"/>
        <pc:sldMkLst>
          <pc:docMk/>
          <pc:sldMk cId="526997922" sldId="273"/>
        </pc:sldMkLst>
        <pc:spChg chg="mod">
          <ac:chgData name="Matthew Spitulnik" userId="S::msspitul@syr.edu::07932a0d-b8ab-4ea5-987f-adddc716425f" providerId="AD" clId="Web-{6E1F1017-6CE2-4D97-BD44-DF1A32D115EE}" dt="2023-12-10T03:09:31.723" v="379" actId="1076"/>
          <ac:spMkLst>
            <pc:docMk/>
            <pc:sldMk cId="526997922" sldId="273"/>
            <ac:spMk id="3" creationId="{EB6B25A0-EB01-3452-6AF4-4CFE76D2463B}"/>
          </ac:spMkLst>
        </pc:spChg>
      </pc:sldChg>
      <pc:sldChg chg="new">
        <pc:chgData name="Matthew Spitulnik" userId="S::msspitul@syr.edu::07932a0d-b8ab-4ea5-987f-adddc716425f" providerId="AD" clId="Web-{6E1F1017-6CE2-4D97-BD44-DF1A32D115EE}" dt="2023-12-10T03:09:40.363" v="380"/>
        <pc:sldMkLst>
          <pc:docMk/>
          <pc:sldMk cId="4222214935" sldId="309"/>
        </pc:sldMkLst>
      </pc:sldChg>
    </pc:docChg>
  </pc:docChgLst>
  <pc:docChgLst>
    <pc:chgData name="Beau Spratt" userId="S::bspratt@syr.edu::a41a6a75-3633-49cd-9370-1dfcc7c387dd" providerId="AD" clId="Web-{B8F977DB-761C-4C46-A652-4F346FA81A57}"/>
    <pc:docChg chg="modSld">
      <pc:chgData name="Beau Spratt" userId="S::bspratt@syr.edu::a41a6a75-3633-49cd-9370-1dfcc7c387dd" providerId="AD" clId="Web-{B8F977DB-761C-4C46-A652-4F346FA81A57}" dt="2023-11-27T01:38:04.583" v="26" actId="14100"/>
      <pc:docMkLst>
        <pc:docMk/>
      </pc:docMkLst>
      <pc:sldChg chg="modSp">
        <pc:chgData name="Beau Spratt" userId="S::bspratt@syr.edu::a41a6a75-3633-49cd-9370-1dfcc7c387dd" providerId="AD" clId="Web-{B8F977DB-761C-4C46-A652-4F346FA81A57}" dt="2023-11-27T01:38:04.583" v="26" actId="14100"/>
        <pc:sldMkLst>
          <pc:docMk/>
          <pc:sldMk cId="2096693644" sldId="259"/>
        </pc:sldMkLst>
        <pc:spChg chg="mod">
          <ac:chgData name="Beau Spratt" userId="S::bspratt@syr.edu::a41a6a75-3633-49cd-9370-1dfcc7c387dd" providerId="AD" clId="Web-{B8F977DB-761C-4C46-A652-4F346FA81A57}" dt="2023-11-27T01:37:33.519" v="2" actId="20577"/>
          <ac:spMkLst>
            <pc:docMk/>
            <pc:sldMk cId="2096693644" sldId="259"/>
            <ac:spMk id="2" creationId="{82673C9C-A4C8-40B1-FA5F-B71215D9738D}"/>
          </ac:spMkLst>
        </pc:spChg>
        <pc:spChg chg="mod">
          <ac:chgData name="Beau Spratt" userId="S::bspratt@syr.edu::a41a6a75-3633-49cd-9370-1dfcc7c387dd" providerId="AD" clId="Web-{B8F977DB-761C-4C46-A652-4F346FA81A57}" dt="2023-11-27T01:37:45.614" v="15" actId="20577"/>
          <ac:spMkLst>
            <pc:docMk/>
            <pc:sldMk cId="2096693644" sldId="259"/>
            <ac:spMk id="19" creationId="{835EE1DF-241D-04FA-FED4-2BBA32B85638}"/>
          </ac:spMkLst>
        </pc:spChg>
        <pc:spChg chg="mod">
          <ac:chgData name="Beau Spratt" userId="S::bspratt@syr.edu::a41a6a75-3633-49cd-9370-1dfcc7c387dd" providerId="AD" clId="Web-{B8F977DB-761C-4C46-A652-4F346FA81A57}" dt="2023-11-27T01:38:04.583" v="26" actId="14100"/>
          <ac:spMkLst>
            <pc:docMk/>
            <pc:sldMk cId="2096693644" sldId="259"/>
            <ac:spMk id="22" creationId="{75E772A8-4F9C-7A75-C54D-688000F2F4C0}"/>
          </ac:spMkLst>
        </pc:spChg>
      </pc:sldChg>
    </pc:docChg>
  </pc:docChgLst>
  <pc:docChgLst>
    <pc:chgData name="Beau Spratt" userId="S::bspratt@syr.edu::a41a6a75-3633-49cd-9370-1dfcc7c387dd" providerId="AD" clId="Web-{ECFA8AB3-EC1C-4AE5-A85B-E44EDE306A62}"/>
    <pc:docChg chg="modSld">
      <pc:chgData name="Beau Spratt" userId="S::bspratt@syr.edu::a41a6a75-3633-49cd-9370-1dfcc7c387dd" providerId="AD" clId="Web-{ECFA8AB3-EC1C-4AE5-A85B-E44EDE306A62}" dt="2023-12-07T03:32:50.126" v="22" actId="1076"/>
      <pc:docMkLst>
        <pc:docMk/>
      </pc:docMkLst>
      <pc:sldChg chg="addSp modSp">
        <pc:chgData name="Beau Spratt" userId="S::bspratt@syr.edu::a41a6a75-3633-49cd-9370-1dfcc7c387dd" providerId="AD" clId="Web-{ECFA8AB3-EC1C-4AE5-A85B-E44EDE306A62}" dt="2023-12-07T03:29:17.814" v="21"/>
        <pc:sldMkLst>
          <pc:docMk/>
          <pc:sldMk cId="925987499" sldId="258"/>
        </pc:sldMkLst>
        <pc:spChg chg="mod">
          <ac:chgData name="Beau Spratt" userId="S::bspratt@syr.edu::a41a6a75-3633-49cd-9370-1dfcc7c387dd" providerId="AD" clId="Web-{ECFA8AB3-EC1C-4AE5-A85B-E44EDE306A62}" dt="2023-12-07T03:28:43.030" v="20" actId="14100"/>
          <ac:spMkLst>
            <pc:docMk/>
            <pc:sldMk cId="925987499" sldId="258"/>
            <ac:spMk id="4" creationId="{C4375954-28B0-BA30-3D72-36CF0CBCEC81}"/>
          </ac:spMkLst>
        </pc:spChg>
        <pc:spChg chg="mod">
          <ac:chgData name="Beau Spratt" userId="S::bspratt@syr.edu::a41a6a75-3633-49cd-9370-1dfcc7c387dd" providerId="AD" clId="Web-{ECFA8AB3-EC1C-4AE5-A85B-E44EDE306A62}" dt="2023-12-07T03:28:37.655" v="18" actId="14100"/>
          <ac:spMkLst>
            <pc:docMk/>
            <pc:sldMk cId="925987499" sldId="258"/>
            <ac:spMk id="45" creationId="{1722687A-C3AD-DD9C-D0EF-EF4F102F5233}"/>
          </ac:spMkLst>
        </pc:spChg>
        <pc:spChg chg="mod">
          <ac:chgData name="Beau Spratt" userId="S::bspratt@syr.edu::a41a6a75-3633-49cd-9370-1dfcc7c387dd" providerId="AD" clId="Web-{ECFA8AB3-EC1C-4AE5-A85B-E44EDE306A62}" dt="2023-12-07T03:28:37.655" v="17" actId="14100"/>
          <ac:spMkLst>
            <pc:docMk/>
            <pc:sldMk cId="925987499" sldId="258"/>
            <ac:spMk id="46" creationId="{33DB243E-81CF-E5E2-8075-2B19156C93A5}"/>
          </ac:spMkLst>
        </pc:spChg>
        <pc:grpChg chg="add">
          <ac:chgData name="Beau Spratt" userId="S::bspratt@syr.edu::a41a6a75-3633-49cd-9370-1dfcc7c387dd" providerId="AD" clId="Web-{ECFA8AB3-EC1C-4AE5-A85B-E44EDE306A62}" dt="2023-12-07T03:29:17.814" v="21"/>
          <ac:grpSpMkLst>
            <pc:docMk/>
            <pc:sldMk cId="925987499" sldId="258"/>
            <ac:grpSpMk id="2" creationId="{86A8E0E2-8D34-06AF-6A0E-E71A621609E6}"/>
          </ac:grpSpMkLst>
        </pc:grpChg>
        <pc:grpChg chg="mod">
          <ac:chgData name="Beau Spratt" userId="S::bspratt@syr.edu::a41a6a75-3633-49cd-9370-1dfcc7c387dd" providerId="AD" clId="Web-{ECFA8AB3-EC1C-4AE5-A85B-E44EDE306A62}" dt="2023-12-07T03:28:37.655" v="19" actId="14100"/>
          <ac:grpSpMkLst>
            <pc:docMk/>
            <pc:sldMk cId="925987499" sldId="258"/>
            <ac:grpSpMk id="42" creationId="{EA7AAFC6-9113-1CC9-EF6C-C8127535E9A3}"/>
          </ac:grpSpMkLst>
        </pc:grpChg>
      </pc:sldChg>
      <pc:sldChg chg="addSp modSp">
        <pc:chgData name="Beau Spratt" userId="S::bspratt@syr.edu::a41a6a75-3633-49cd-9370-1dfcc7c387dd" providerId="AD" clId="Web-{ECFA8AB3-EC1C-4AE5-A85B-E44EDE306A62}" dt="2023-12-07T02:25:56.045" v="11"/>
        <pc:sldMkLst>
          <pc:docMk/>
          <pc:sldMk cId="2096693644" sldId="259"/>
        </pc:sldMkLst>
        <pc:spChg chg="mod">
          <ac:chgData name="Beau Spratt" userId="S::bspratt@syr.edu::a41a6a75-3633-49cd-9370-1dfcc7c387dd" providerId="AD" clId="Web-{ECFA8AB3-EC1C-4AE5-A85B-E44EDE306A62}" dt="2023-12-07T02:24:17.804" v="6" actId="20577"/>
          <ac:spMkLst>
            <pc:docMk/>
            <pc:sldMk cId="2096693644" sldId="259"/>
            <ac:spMk id="19" creationId="{835EE1DF-241D-04FA-FED4-2BBA32B85638}"/>
          </ac:spMkLst>
        </pc:spChg>
        <pc:spChg chg="mod">
          <ac:chgData name="Beau Spratt" userId="S::bspratt@syr.edu::a41a6a75-3633-49cd-9370-1dfcc7c387dd" providerId="AD" clId="Web-{ECFA8AB3-EC1C-4AE5-A85B-E44EDE306A62}" dt="2023-12-07T02:24:25.305" v="10" actId="14100"/>
          <ac:spMkLst>
            <pc:docMk/>
            <pc:sldMk cId="2096693644" sldId="259"/>
            <ac:spMk id="22" creationId="{75E772A8-4F9C-7A75-C54D-688000F2F4C0}"/>
          </ac:spMkLst>
        </pc:spChg>
        <pc:grpChg chg="add">
          <ac:chgData name="Beau Spratt" userId="S::bspratt@syr.edu::a41a6a75-3633-49cd-9370-1dfcc7c387dd" providerId="AD" clId="Web-{ECFA8AB3-EC1C-4AE5-A85B-E44EDE306A62}" dt="2023-12-07T02:25:56.045" v="11"/>
          <ac:grpSpMkLst>
            <pc:docMk/>
            <pc:sldMk cId="2096693644" sldId="259"/>
            <ac:grpSpMk id="3" creationId="{C8DC215A-55E0-2267-8A3F-9D42E999A156}"/>
          </ac:grpSpMkLst>
        </pc:grpChg>
        <pc:cxnChg chg="mod ord">
          <ac:chgData name="Beau Spratt" userId="S::bspratt@syr.edu::a41a6a75-3633-49cd-9370-1dfcc7c387dd" providerId="AD" clId="Web-{ECFA8AB3-EC1C-4AE5-A85B-E44EDE306A62}" dt="2023-12-07T02:23:59.506" v="2" actId="1076"/>
          <ac:cxnSpMkLst>
            <pc:docMk/>
            <pc:sldMk cId="2096693644" sldId="259"/>
            <ac:cxnSpMk id="17" creationId="{968B395C-3FDB-7471-6C17-CCD146260E18}"/>
          </ac:cxnSpMkLst>
        </pc:cxnChg>
      </pc:sldChg>
      <pc:sldChg chg="modSp">
        <pc:chgData name="Beau Spratt" userId="S::bspratt@syr.edu::a41a6a75-3633-49cd-9370-1dfcc7c387dd" providerId="AD" clId="Web-{ECFA8AB3-EC1C-4AE5-A85B-E44EDE306A62}" dt="2023-12-07T03:32:50.126" v="22" actId="1076"/>
        <pc:sldMkLst>
          <pc:docMk/>
          <pc:sldMk cId="3449173620" sldId="262"/>
        </pc:sldMkLst>
        <pc:spChg chg="mod">
          <ac:chgData name="Beau Spratt" userId="S::bspratt@syr.edu::a41a6a75-3633-49cd-9370-1dfcc7c387dd" providerId="AD" clId="Web-{ECFA8AB3-EC1C-4AE5-A85B-E44EDE306A62}" dt="2023-12-07T03:32:50.126" v="22" actId="1076"/>
          <ac:spMkLst>
            <pc:docMk/>
            <pc:sldMk cId="3449173620" sldId="262"/>
            <ac:spMk id="2" creationId="{08E5DDAD-9D29-6862-CD1E-3569EBA37F3E}"/>
          </ac:spMkLst>
        </pc:spChg>
      </pc:sldChg>
    </pc:docChg>
  </pc:docChgLst>
  <pc:docChgLst>
    <pc:chgData name="Matthew D Smith" userId="S::msmit146@syr.edu::a2d28855-c3a3-4792-b8ca-f46cc3cf9f3e" providerId="AD" clId="Web-{53F2920D-BA37-4A4D-8B2F-235B6F17AB64}"/>
    <pc:docChg chg="modSld">
      <pc:chgData name="Matthew D Smith" userId="S::msmit146@syr.edu::a2d28855-c3a3-4792-b8ca-f46cc3cf9f3e" providerId="AD" clId="Web-{53F2920D-BA37-4A4D-8B2F-235B6F17AB64}" dt="2023-12-09T20:47:27.370" v="0" actId="20577"/>
      <pc:docMkLst>
        <pc:docMk/>
      </pc:docMkLst>
      <pc:sldChg chg="modSp">
        <pc:chgData name="Matthew D Smith" userId="S::msmit146@syr.edu::a2d28855-c3a3-4792-b8ca-f46cc3cf9f3e" providerId="AD" clId="Web-{53F2920D-BA37-4A4D-8B2F-235B6F17AB64}" dt="2023-12-09T20:47:27.370" v="0" actId="20577"/>
        <pc:sldMkLst>
          <pc:docMk/>
          <pc:sldMk cId="745576192" sldId="266"/>
        </pc:sldMkLst>
        <pc:spChg chg="mod">
          <ac:chgData name="Matthew D Smith" userId="S::msmit146@syr.edu::a2d28855-c3a3-4792-b8ca-f46cc3cf9f3e" providerId="AD" clId="Web-{53F2920D-BA37-4A4D-8B2F-235B6F17AB64}" dt="2023-12-09T20:47:27.370" v="0" actId="20577"/>
          <ac:spMkLst>
            <pc:docMk/>
            <pc:sldMk cId="745576192" sldId="266"/>
            <ac:spMk id="3" creationId="{36A0527F-C5FD-4E9B-9F21-5D1FBA31314B}"/>
          </ac:spMkLst>
        </pc:spChg>
      </pc:sldChg>
    </pc:docChg>
  </pc:docChgLst>
  <pc:docChgLst>
    <pc:chgData name="Sintia Stabel" userId="S::sstabel@syr.edu::d4eaf8ee-8380-4236-a231-8f8009beb8ab" providerId="AD" clId="Web-{73CFDEA6-4111-47DA-A12E-2984EBA9B518}"/>
    <pc:docChg chg="addSld delSld modSld">
      <pc:chgData name="Sintia Stabel" userId="S::sstabel@syr.edu::d4eaf8ee-8380-4236-a231-8f8009beb8ab" providerId="AD" clId="Web-{73CFDEA6-4111-47DA-A12E-2984EBA9B518}" dt="2023-12-09T22:37:54.096" v="19" actId="1076"/>
      <pc:docMkLst>
        <pc:docMk/>
      </pc:docMkLst>
      <pc:sldChg chg="add del">
        <pc:chgData name="Sintia Stabel" userId="S::sstabel@syr.edu::d4eaf8ee-8380-4236-a231-8f8009beb8ab" providerId="AD" clId="Web-{73CFDEA6-4111-47DA-A12E-2984EBA9B518}" dt="2023-12-09T22:37:21.033" v="7"/>
        <pc:sldMkLst>
          <pc:docMk/>
          <pc:sldMk cId="4087206469" sldId="277"/>
        </pc:sldMkLst>
      </pc:sldChg>
      <pc:sldChg chg="del">
        <pc:chgData name="Sintia Stabel" userId="S::sstabel@syr.edu::d4eaf8ee-8380-4236-a231-8f8009beb8ab" providerId="AD" clId="Web-{73CFDEA6-4111-47DA-A12E-2984EBA9B518}" dt="2023-12-09T22:36:41.314" v="5"/>
        <pc:sldMkLst>
          <pc:docMk/>
          <pc:sldMk cId="2862618781" sldId="278"/>
        </pc:sldMkLst>
      </pc:sldChg>
      <pc:sldChg chg="add del">
        <pc:chgData name="Sintia Stabel" userId="S::sstabel@syr.edu::d4eaf8ee-8380-4236-a231-8f8009beb8ab" providerId="AD" clId="Web-{73CFDEA6-4111-47DA-A12E-2984EBA9B518}" dt="2023-12-09T22:37:21.189" v="10"/>
        <pc:sldMkLst>
          <pc:docMk/>
          <pc:sldMk cId="546007680" sldId="285"/>
        </pc:sldMkLst>
      </pc:sldChg>
      <pc:sldChg chg="del">
        <pc:chgData name="Sintia Stabel" userId="S::sstabel@syr.edu::d4eaf8ee-8380-4236-a231-8f8009beb8ab" providerId="AD" clId="Web-{73CFDEA6-4111-47DA-A12E-2984EBA9B518}" dt="2023-12-09T22:36:36.829" v="1"/>
        <pc:sldMkLst>
          <pc:docMk/>
          <pc:sldMk cId="4124060174" sldId="286"/>
        </pc:sldMkLst>
      </pc:sldChg>
      <pc:sldChg chg="modSp add del">
        <pc:chgData name="Sintia Stabel" userId="S::sstabel@syr.edu::d4eaf8ee-8380-4236-a231-8f8009beb8ab" providerId="AD" clId="Web-{73CFDEA6-4111-47DA-A12E-2984EBA9B518}" dt="2023-12-09T22:37:54.096" v="19" actId="1076"/>
        <pc:sldMkLst>
          <pc:docMk/>
          <pc:sldMk cId="1350442476" sldId="287"/>
        </pc:sldMkLst>
        <pc:picChg chg="mod">
          <ac:chgData name="Sintia Stabel" userId="S::sstabel@syr.edu::d4eaf8ee-8380-4236-a231-8f8009beb8ab" providerId="AD" clId="Web-{73CFDEA6-4111-47DA-A12E-2984EBA9B518}" dt="2023-12-09T22:37:54.096" v="19" actId="1076"/>
          <ac:picMkLst>
            <pc:docMk/>
            <pc:sldMk cId="1350442476" sldId="287"/>
            <ac:picMk id="6" creationId="{78B20A26-C35C-5710-F4E0-B175DBF99129}"/>
          </ac:picMkLst>
        </pc:picChg>
        <pc:picChg chg="mod">
          <ac:chgData name="Sintia Stabel" userId="S::sstabel@syr.edu::d4eaf8ee-8380-4236-a231-8f8009beb8ab" providerId="AD" clId="Web-{73CFDEA6-4111-47DA-A12E-2984EBA9B518}" dt="2023-12-09T22:37:52.955" v="18" actId="1076"/>
          <ac:picMkLst>
            <pc:docMk/>
            <pc:sldMk cId="1350442476" sldId="287"/>
            <ac:picMk id="8" creationId="{6993CA4A-A510-E3A4-E917-1E6E41368C25}"/>
          </ac:picMkLst>
        </pc:picChg>
      </pc:sldChg>
      <pc:sldChg chg="del">
        <pc:chgData name="Sintia Stabel" userId="S::sstabel@syr.edu::d4eaf8ee-8380-4236-a231-8f8009beb8ab" providerId="AD" clId="Web-{73CFDEA6-4111-47DA-A12E-2984EBA9B518}" dt="2023-12-09T22:36:36.829" v="3"/>
        <pc:sldMkLst>
          <pc:docMk/>
          <pc:sldMk cId="2212644044" sldId="288"/>
        </pc:sldMkLst>
      </pc:sldChg>
      <pc:sldChg chg="add del">
        <pc:chgData name="Sintia Stabel" userId="S::sstabel@syr.edu::d4eaf8ee-8380-4236-a231-8f8009beb8ab" providerId="AD" clId="Web-{73CFDEA6-4111-47DA-A12E-2984EBA9B518}" dt="2023-12-09T22:37:21.126" v="9"/>
        <pc:sldMkLst>
          <pc:docMk/>
          <pc:sldMk cId="2146751719" sldId="289"/>
        </pc:sldMkLst>
      </pc:sldChg>
      <pc:sldChg chg="add">
        <pc:chgData name="Sintia Stabel" userId="S::sstabel@syr.edu::d4eaf8ee-8380-4236-a231-8f8009beb8ab" providerId="AD" clId="Web-{73CFDEA6-4111-47DA-A12E-2984EBA9B518}" dt="2023-12-09T22:37:21.064" v="8"/>
        <pc:sldMkLst>
          <pc:docMk/>
          <pc:sldMk cId="2696725874" sldId="298"/>
        </pc:sldMkLst>
      </pc:sldChg>
      <pc:sldChg chg="add">
        <pc:chgData name="Sintia Stabel" userId="S::sstabel@syr.edu::d4eaf8ee-8380-4236-a231-8f8009beb8ab" providerId="AD" clId="Web-{73CFDEA6-4111-47DA-A12E-2984EBA9B518}" dt="2023-12-09T22:37:21.330" v="12"/>
        <pc:sldMkLst>
          <pc:docMk/>
          <pc:sldMk cId="1737571386" sldId="301"/>
        </pc:sldMkLst>
      </pc:sldChg>
      <pc:sldChg chg="add">
        <pc:chgData name="Sintia Stabel" userId="S::sstabel@syr.edu::d4eaf8ee-8380-4236-a231-8f8009beb8ab" providerId="AD" clId="Web-{73CFDEA6-4111-47DA-A12E-2984EBA9B518}" dt="2023-12-09T22:37:21.564" v="16"/>
        <pc:sldMkLst>
          <pc:docMk/>
          <pc:sldMk cId="3551958652" sldId="303"/>
        </pc:sldMkLst>
      </pc:sldChg>
      <pc:sldChg chg="add">
        <pc:chgData name="Sintia Stabel" userId="S::sstabel@syr.edu::d4eaf8ee-8380-4236-a231-8f8009beb8ab" providerId="AD" clId="Web-{73CFDEA6-4111-47DA-A12E-2984EBA9B518}" dt="2023-12-09T22:37:21.517" v="15"/>
        <pc:sldMkLst>
          <pc:docMk/>
          <pc:sldMk cId="4040859160" sldId="304"/>
        </pc:sldMkLst>
      </pc:sldChg>
      <pc:sldChg chg="add">
        <pc:chgData name="Sintia Stabel" userId="S::sstabel@syr.edu::d4eaf8ee-8380-4236-a231-8f8009beb8ab" providerId="AD" clId="Web-{73CFDEA6-4111-47DA-A12E-2984EBA9B518}" dt="2023-12-09T22:37:21.455" v="14"/>
        <pc:sldMkLst>
          <pc:docMk/>
          <pc:sldMk cId="2028761984" sldId="306"/>
        </pc:sldMkLst>
      </pc:sldChg>
      <pc:sldChg chg="add">
        <pc:chgData name="Sintia Stabel" userId="S::sstabel@syr.edu::d4eaf8ee-8380-4236-a231-8f8009beb8ab" providerId="AD" clId="Web-{73CFDEA6-4111-47DA-A12E-2984EBA9B518}" dt="2023-12-09T22:37:21.392" v="13"/>
        <pc:sldMkLst>
          <pc:docMk/>
          <pc:sldMk cId="11575426" sldId="307"/>
        </pc:sldMkLst>
      </pc:sldChg>
      <pc:sldChg chg="add">
        <pc:chgData name="Sintia Stabel" userId="S::sstabel@syr.edu::d4eaf8ee-8380-4236-a231-8f8009beb8ab" providerId="AD" clId="Web-{73CFDEA6-4111-47DA-A12E-2984EBA9B518}" dt="2023-12-09T22:37:21.267" v="11"/>
        <pc:sldMkLst>
          <pc:docMk/>
          <pc:sldMk cId="2429664832" sldId="308"/>
        </pc:sldMkLst>
      </pc:sldChg>
    </pc:docChg>
  </pc:docChgLst>
  <pc:docChgLst>
    <pc:chgData name="Matthew Spitulnik" userId="S::msspitul@syr.edu::07932a0d-b8ab-4ea5-987f-adddc716425f" providerId="AD" clId="Web-{5D35513C-9DBD-4B1D-B737-8AC3CAA8CFDF}"/>
    <pc:docChg chg="addSld modSld">
      <pc:chgData name="Matthew Spitulnik" userId="S::msspitul@syr.edu::07932a0d-b8ab-4ea5-987f-adddc716425f" providerId="AD" clId="Web-{5D35513C-9DBD-4B1D-B737-8AC3CAA8CFDF}" dt="2023-12-10T08:15:40.109" v="704" actId="20577"/>
      <pc:docMkLst>
        <pc:docMk/>
      </pc:docMkLst>
      <pc:sldChg chg="modSp">
        <pc:chgData name="Matthew Spitulnik" userId="S::msspitul@syr.edu::07932a0d-b8ab-4ea5-987f-adddc716425f" providerId="AD" clId="Web-{5D35513C-9DBD-4B1D-B737-8AC3CAA8CFDF}" dt="2023-12-10T06:49:32.814" v="20" actId="20577"/>
        <pc:sldMkLst>
          <pc:docMk/>
          <pc:sldMk cId="526997922" sldId="273"/>
        </pc:sldMkLst>
        <pc:spChg chg="mod">
          <ac:chgData name="Matthew Spitulnik" userId="S::msspitul@syr.edu::07932a0d-b8ab-4ea5-987f-adddc716425f" providerId="AD" clId="Web-{5D35513C-9DBD-4B1D-B737-8AC3CAA8CFDF}" dt="2023-12-10T06:49:32.814" v="20" actId="20577"/>
          <ac:spMkLst>
            <pc:docMk/>
            <pc:sldMk cId="526997922" sldId="273"/>
            <ac:spMk id="3" creationId="{EB6B25A0-EB01-3452-6AF4-4CFE76D2463B}"/>
          </ac:spMkLst>
        </pc:spChg>
      </pc:sldChg>
      <pc:sldChg chg="addSp modSp">
        <pc:chgData name="Matthew Spitulnik" userId="S::msspitul@syr.edu::07932a0d-b8ab-4ea5-987f-adddc716425f" providerId="AD" clId="Web-{5D35513C-9DBD-4B1D-B737-8AC3CAA8CFDF}" dt="2023-12-10T08:15:40.109" v="704" actId="20577"/>
        <pc:sldMkLst>
          <pc:docMk/>
          <pc:sldMk cId="4222214935" sldId="309"/>
        </pc:sldMkLst>
        <pc:spChg chg="add mod">
          <ac:chgData name="Matthew Spitulnik" userId="S::msspitul@syr.edu::07932a0d-b8ab-4ea5-987f-adddc716425f" providerId="AD" clId="Web-{5D35513C-9DBD-4B1D-B737-8AC3CAA8CFDF}" dt="2023-12-10T08:15:40.109" v="704" actId="20577"/>
          <ac:spMkLst>
            <pc:docMk/>
            <pc:sldMk cId="4222214935" sldId="309"/>
            <ac:spMk id="2" creationId="{6155098C-F79C-642F-587D-A38C728694D7}"/>
          </ac:spMkLst>
        </pc:spChg>
      </pc:sldChg>
      <pc:sldChg chg="addSp modSp new">
        <pc:chgData name="Matthew Spitulnik" userId="S::msspitul@syr.edu::07932a0d-b8ab-4ea5-987f-adddc716425f" providerId="AD" clId="Web-{5D35513C-9DBD-4B1D-B737-8AC3CAA8CFDF}" dt="2023-12-10T07:21:20.234" v="314" actId="1076"/>
        <pc:sldMkLst>
          <pc:docMk/>
          <pc:sldMk cId="781353368" sldId="310"/>
        </pc:sldMkLst>
        <pc:spChg chg="add mod">
          <ac:chgData name="Matthew Spitulnik" userId="S::msspitul@syr.edu::07932a0d-b8ab-4ea5-987f-adddc716425f" providerId="AD" clId="Web-{5D35513C-9DBD-4B1D-B737-8AC3CAA8CFDF}" dt="2023-12-10T07:21:20.234" v="314" actId="1076"/>
          <ac:spMkLst>
            <pc:docMk/>
            <pc:sldMk cId="781353368" sldId="310"/>
            <ac:spMk id="2" creationId="{8F120A88-8E64-9E19-79D5-10586895FCD6}"/>
          </ac:spMkLst>
        </pc:spChg>
        <pc:picChg chg="add mod">
          <ac:chgData name="Matthew Spitulnik" userId="S::msspitul@syr.edu::07932a0d-b8ab-4ea5-987f-adddc716425f" providerId="AD" clId="Web-{5D35513C-9DBD-4B1D-B737-8AC3CAA8CFDF}" dt="2023-12-10T07:21:08.718" v="313" actId="14100"/>
          <ac:picMkLst>
            <pc:docMk/>
            <pc:sldMk cId="781353368" sldId="310"/>
            <ac:picMk id="3" creationId="{E3993D8B-A490-6277-E5A7-DD194D7AA180}"/>
          </ac:picMkLst>
        </pc:picChg>
      </pc:sldChg>
      <pc:sldChg chg="addSp modSp new">
        <pc:chgData name="Matthew Spitulnik" userId="S::msspitul@syr.edu::07932a0d-b8ab-4ea5-987f-adddc716425f" providerId="AD" clId="Web-{5D35513C-9DBD-4B1D-B737-8AC3CAA8CFDF}" dt="2023-12-10T07:49:31.672" v="528" actId="1076"/>
        <pc:sldMkLst>
          <pc:docMk/>
          <pc:sldMk cId="3947412212" sldId="311"/>
        </pc:sldMkLst>
        <pc:spChg chg="add mod">
          <ac:chgData name="Matthew Spitulnik" userId="S::msspitul@syr.edu::07932a0d-b8ab-4ea5-987f-adddc716425f" providerId="AD" clId="Web-{5D35513C-9DBD-4B1D-B737-8AC3CAA8CFDF}" dt="2023-12-10T07:49:31.672" v="528" actId="1076"/>
          <ac:spMkLst>
            <pc:docMk/>
            <pc:sldMk cId="3947412212" sldId="311"/>
            <ac:spMk id="3" creationId="{7F98AEE3-193B-74E4-2839-3C4F92CDB8FE}"/>
          </ac:spMkLst>
        </pc:spChg>
      </pc:sldChg>
      <pc:sldChg chg="addSp modSp new">
        <pc:chgData name="Matthew Spitulnik" userId="S::msspitul@syr.edu::07932a0d-b8ab-4ea5-987f-adddc716425f" providerId="AD" clId="Web-{5D35513C-9DBD-4B1D-B737-8AC3CAA8CFDF}" dt="2023-12-10T07:51:52.439" v="574" actId="20577"/>
        <pc:sldMkLst>
          <pc:docMk/>
          <pc:sldMk cId="640956058" sldId="312"/>
        </pc:sldMkLst>
        <pc:spChg chg="add mod">
          <ac:chgData name="Matthew Spitulnik" userId="S::msspitul@syr.edu::07932a0d-b8ab-4ea5-987f-adddc716425f" providerId="AD" clId="Web-{5D35513C-9DBD-4B1D-B737-8AC3CAA8CFDF}" dt="2023-12-10T07:51:52.439" v="574" actId="20577"/>
          <ac:spMkLst>
            <pc:docMk/>
            <pc:sldMk cId="640956058" sldId="312"/>
            <ac:spMk id="2" creationId="{D90EF8CD-DC68-98B1-FD79-E2E980B07297}"/>
          </ac:spMkLst>
        </pc:spChg>
      </pc:sldChg>
      <pc:sldChg chg="addSp delSp modSp new">
        <pc:chgData name="Matthew Spitulnik" userId="S::msspitul@syr.edu::07932a0d-b8ab-4ea5-987f-adddc716425f" providerId="AD" clId="Web-{5D35513C-9DBD-4B1D-B737-8AC3CAA8CFDF}" dt="2023-12-10T08:01:09.224" v="602" actId="20577"/>
        <pc:sldMkLst>
          <pc:docMk/>
          <pc:sldMk cId="2693168223" sldId="313"/>
        </pc:sldMkLst>
        <pc:spChg chg="add mod">
          <ac:chgData name="Matthew Spitulnik" userId="S::msspitul@syr.edu::07932a0d-b8ab-4ea5-987f-adddc716425f" providerId="AD" clId="Web-{5D35513C-9DBD-4B1D-B737-8AC3CAA8CFDF}" dt="2023-12-10T08:01:09.224" v="602" actId="20577"/>
          <ac:spMkLst>
            <pc:docMk/>
            <pc:sldMk cId="2693168223" sldId="313"/>
            <ac:spMk id="4" creationId="{F62E3C09-9346-9CB3-03A3-8C2028DBE1F5}"/>
          </ac:spMkLst>
        </pc:spChg>
        <pc:graphicFrameChg chg="add del mod modGraphic">
          <ac:chgData name="Matthew Spitulnik" userId="S::msspitul@syr.edu::07932a0d-b8ab-4ea5-987f-adddc716425f" providerId="AD" clId="Web-{5D35513C-9DBD-4B1D-B737-8AC3CAA8CFDF}" dt="2023-12-10T07:55:30.206" v="587"/>
          <ac:graphicFrameMkLst>
            <pc:docMk/>
            <pc:sldMk cId="2693168223" sldId="313"/>
            <ac:graphicFrameMk id="3" creationId="{1EA02A7A-4791-681F-F240-03CE85532EE6}"/>
          </ac:graphicFrameMkLst>
        </pc:graphicFrameChg>
      </pc:sldChg>
      <pc:sldChg chg="addSp modSp new">
        <pc:chgData name="Matthew Spitulnik" userId="S::msspitul@syr.edu::07932a0d-b8ab-4ea5-987f-adddc716425f" providerId="AD" clId="Web-{5D35513C-9DBD-4B1D-B737-8AC3CAA8CFDF}" dt="2023-12-10T08:02:10.037" v="624" actId="14100"/>
        <pc:sldMkLst>
          <pc:docMk/>
          <pc:sldMk cId="2038881627" sldId="314"/>
        </pc:sldMkLst>
        <pc:spChg chg="add mod">
          <ac:chgData name="Matthew Spitulnik" userId="S::msspitul@syr.edu::07932a0d-b8ab-4ea5-987f-adddc716425f" providerId="AD" clId="Web-{5D35513C-9DBD-4B1D-B737-8AC3CAA8CFDF}" dt="2023-12-10T08:02:10.037" v="624" actId="14100"/>
          <ac:spMkLst>
            <pc:docMk/>
            <pc:sldMk cId="2038881627" sldId="314"/>
            <ac:spMk id="2" creationId="{A675A333-55C1-F36B-6FA9-6CD5B1A6ED2B}"/>
          </ac:spMkLst>
        </pc:spChg>
      </pc:sldChg>
      <pc:sldChg chg="addSp modSp new">
        <pc:chgData name="Matthew Spitulnik" userId="S::msspitul@syr.edu::07932a0d-b8ab-4ea5-987f-adddc716425f" providerId="AD" clId="Web-{5D35513C-9DBD-4B1D-B737-8AC3CAA8CFDF}" dt="2023-12-10T08:01:36.318" v="616" actId="20577"/>
        <pc:sldMkLst>
          <pc:docMk/>
          <pc:sldMk cId="1710877230" sldId="315"/>
        </pc:sldMkLst>
        <pc:spChg chg="add mod">
          <ac:chgData name="Matthew Spitulnik" userId="S::msspitul@syr.edu::07932a0d-b8ab-4ea5-987f-adddc716425f" providerId="AD" clId="Web-{5D35513C-9DBD-4B1D-B737-8AC3CAA8CFDF}" dt="2023-12-10T08:01:36.318" v="616" actId="20577"/>
          <ac:spMkLst>
            <pc:docMk/>
            <pc:sldMk cId="1710877230" sldId="315"/>
            <ac:spMk id="2" creationId="{B1C2C7FA-8168-E435-8DD8-CE5EA93B1E33}"/>
          </ac:spMkLst>
        </pc:spChg>
      </pc:sldChg>
      <pc:sldChg chg="addSp modSp new">
        <pc:chgData name="Matthew Spitulnik" userId="S::msspitul@syr.edu::07932a0d-b8ab-4ea5-987f-adddc716425f" providerId="AD" clId="Web-{5D35513C-9DBD-4B1D-B737-8AC3CAA8CFDF}" dt="2023-12-10T08:02:35.099" v="633" actId="20577"/>
        <pc:sldMkLst>
          <pc:docMk/>
          <pc:sldMk cId="2667059396" sldId="316"/>
        </pc:sldMkLst>
        <pc:spChg chg="add mod">
          <ac:chgData name="Matthew Spitulnik" userId="S::msspitul@syr.edu::07932a0d-b8ab-4ea5-987f-adddc716425f" providerId="AD" clId="Web-{5D35513C-9DBD-4B1D-B737-8AC3CAA8CFDF}" dt="2023-12-10T08:02:35.099" v="633" actId="20577"/>
          <ac:spMkLst>
            <pc:docMk/>
            <pc:sldMk cId="2667059396" sldId="316"/>
            <ac:spMk id="3" creationId="{B6340F5E-0B38-24B0-8302-025E545A717C}"/>
          </ac:spMkLst>
        </pc:spChg>
      </pc:sldChg>
      <pc:sldChg chg="addSp modSp new">
        <pc:chgData name="Matthew Spitulnik" userId="S::msspitul@syr.edu::07932a0d-b8ab-4ea5-987f-adddc716425f" providerId="AD" clId="Web-{5D35513C-9DBD-4B1D-B737-8AC3CAA8CFDF}" dt="2023-12-10T08:03:58.163" v="648" actId="14100"/>
        <pc:sldMkLst>
          <pc:docMk/>
          <pc:sldMk cId="3697347486" sldId="317"/>
        </pc:sldMkLst>
        <pc:spChg chg="add mod">
          <ac:chgData name="Matthew Spitulnik" userId="S::msspitul@syr.edu::07932a0d-b8ab-4ea5-987f-adddc716425f" providerId="AD" clId="Web-{5D35513C-9DBD-4B1D-B737-8AC3CAA8CFDF}" dt="2023-12-10T08:03:58.163" v="648" actId="14100"/>
          <ac:spMkLst>
            <pc:docMk/>
            <pc:sldMk cId="3697347486" sldId="317"/>
            <ac:spMk id="3" creationId="{23B7B19A-785F-D157-296F-474312728AC8}"/>
          </ac:spMkLst>
        </pc:spChg>
      </pc:sldChg>
      <pc:sldChg chg="addSp modSp new">
        <pc:chgData name="Matthew Spitulnik" userId="S::msspitul@syr.edu::07932a0d-b8ab-4ea5-987f-adddc716425f" providerId="AD" clId="Web-{5D35513C-9DBD-4B1D-B737-8AC3CAA8CFDF}" dt="2023-12-10T08:04:17.725" v="661" actId="20577"/>
        <pc:sldMkLst>
          <pc:docMk/>
          <pc:sldMk cId="4129252933" sldId="318"/>
        </pc:sldMkLst>
        <pc:spChg chg="add mod">
          <ac:chgData name="Matthew Spitulnik" userId="S::msspitul@syr.edu::07932a0d-b8ab-4ea5-987f-adddc716425f" providerId="AD" clId="Web-{5D35513C-9DBD-4B1D-B737-8AC3CAA8CFDF}" dt="2023-12-10T08:04:17.725" v="661" actId="20577"/>
          <ac:spMkLst>
            <pc:docMk/>
            <pc:sldMk cId="4129252933" sldId="318"/>
            <ac:spMk id="3" creationId="{53A1266A-F230-E955-CE80-0D4A003E22F8}"/>
          </ac:spMkLst>
        </pc:spChg>
      </pc:sldChg>
      <pc:sldChg chg="addSp modSp new">
        <pc:chgData name="Matthew Spitulnik" userId="S::msspitul@syr.edu::07932a0d-b8ab-4ea5-987f-adddc716425f" providerId="AD" clId="Web-{5D35513C-9DBD-4B1D-B737-8AC3CAA8CFDF}" dt="2023-12-10T08:14:59.687" v="695" actId="20577"/>
        <pc:sldMkLst>
          <pc:docMk/>
          <pc:sldMk cId="112624198" sldId="319"/>
        </pc:sldMkLst>
        <pc:spChg chg="add mod">
          <ac:chgData name="Matthew Spitulnik" userId="S::msspitul@syr.edu::07932a0d-b8ab-4ea5-987f-adddc716425f" providerId="AD" clId="Web-{5D35513C-9DBD-4B1D-B737-8AC3CAA8CFDF}" dt="2023-12-10T08:14:59.687" v="695" actId="20577"/>
          <ac:spMkLst>
            <pc:docMk/>
            <pc:sldMk cId="112624198" sldId="319"/>
            <ac:spMk id="2" creationId="{8A2A72BF-5C7C-B03C-7F04-F600C5D8748E}"/>
          </ac:spMkLst>
        </pc:spChg>
      </pc:sldChg>
      <pc:sldChg chg="addSp modSp new">
        <pc:chgData name="Matthew Spitulnik" userId="S::msspitul@syr.edu::07932a0d-b8ab-4ea5-987f-adddc716425f" providerId="AD" clId="Web-{5D35513C-9DBD-4B1D-B737-8AC3CAA8CFDF}" dt="2023-12-10T08:15:08.843" v="702" actId="14100"/>
        <pc:sldMkLst>
          <pc:docMk/>
          <pc:sldMk cId="4086723312" sldId="320"/>
        </pc:sldMkLst>
        <pc:spChg chg="add mod">
          <ac:chgData name="Matthew Spitulnik" userId="S::msspitul@syr.edu::07932a0d-b8ab-4ea5-987f-adddc716425f" providerId="AD" clId="Web-{5D35513C-9DBD-4B1D-B737-8AC3CAA8CFDF}" dt="2023-12-10T08:15:08.843" v="702" actId="14100"/>
          <ac:spMkLst>
            <pc:docMk/>
            <pc:sldMk cId="4086723312" sldId="320"/>
            <ac:spMk id="3" creationId="{DF6B35B7-E96A-6CDF-D010-855E990A9116}"/>
          </ac:spMkLst>
        </pc:spChg>
      </pc:sldChg>
    </pc:docChg>
  </pc:docChgLst>
  <pc:docChgLst>
    <pc:chgData name="Matthew D Smith" userId="S::msmit146@syr.edu::a2d28855-c3a3-4792-b8ca-f46cc3cf9f3e" providerId="AD" clId="Web-{B915F7C2-CAE9-4241-9193-6A02425B1FC0}"/>
    <pc:docChg chg="addSld modSld">
      <pc:chgData name="Matthew D Smith" userId="S::msmit146@syr.edu::a2d28855-c3a3-4792-b8ca-f46cc3cf9f3e" providerId="AD" clId="Web-{B915F7C2-CAE9-4241-9193-6A02425B1FC0}" dt="2023-12-02T19:26:35.626" v="443" actId="1076"/>
      <pc:docMkLst>
        <pc:docMk/>
      </pc:docMkLst>
      <pc:sldChg chg="addSp delSp modSp add">
        <pc:chgData name="Matthew D Smith" userId="S::msmit146@syr.edu::a2d28855-c3a3-4792-b8ca-f46cc3cf9f3e" providerId="AD" clId="Web-{B915F7C2-CAE9-4241-9193-6A02425B1FC0}" dt="2023-12-02T19:26:35.626" v="443" actId="1076"/>
        <pc:sldMkLst>
          <pc:docMk/>
          <pc:sldMk cId="1038328587" sldId="267"/>
        </pc:sldMkLst>
        <pc:spChg chg="mod">
          <ac:chgData name="Matthew D Smith" userId="S::msmit146@syr.edu::a2d28855-c3a3-4792-b8ca-f46cc3cf9f3e" providerId="AD" clId="Web-{B915F7C2-CAE9-4241-9193-6A02425B1FC0}" dt="2023-12-02T08:31:20.877" v="310" actId="1076"/>
          <ac:spMkLst>
            <pc:docMk/>
            <pc:sldMk cId="1038328587" sldId="267"/>
            <ac:spMk id="2" creationId="{5B5672BB-E2A3-566D-DCD0-EEB62F4AB5C9}"/>
          </ac:spMkLst>
        </pc:spChg>
        <pc:spChg chg="add del mod">
          <ac:chgData name="Matthew D Smith" userId="S::msmit146@syr.edu::a2d28855-c3a3-4792-b8ca-f46cc3cf9f3e" providerId="AD" clId="Web-{B915F7C2-CAE9-4241-9193-6A02425B1FC0}" dt="2023-12-02T08:30:43.361" v="301"/>
          <ac:spMkLst>
            <pc:docMk/>
            <pc:sldMk cId="1038328587" sldId="267"/>
            <ac:spMk id="3" creationId="{B13998EC-3605-3F3F-8286-8A65FF876B7D}"/>
          </ac:spMkLst>
        </pc:spChg>
        <pc:spChg chg="add mod">
          <ac:chgData name="Matthew D Smith" userId="S::msmit146@syr.edu::a2d28855-c3a3-4792-b8ca-f46cc3cf9f3e" providerId="AD" clId="Web-{B915F7C2-CAE9-4241-9193-6A02425B1FC0}" dt="2023-12-02T08:31:00.471" v="309" actId="1076"/>
          <ac:spMkLst>
            <pc:docMk/>
            <pc:sldMk cId="1038328587" sldId="267"/>
            <ac:spMk id="4" creationId="{84595981-6988-53B1-37D9-38CBE3CB922F}"/>
          </ac:spMkLst>
        </pc:spChg>
        <pc:spChg chg="mod">
          <ac:chgData name="Matthew D Smith" userId="S::msmit146@syr.edu::a2d28855-c3a3-4792-b8ca-f46cc3cf9f3e" providerId="AD" clId="Web-{B915F7C2-CAE9-4241-9193-6A02425B1FC0}" dt="2023-12-02T19:25:57.078" v="426"/>
          <ac:spMkLst>
            <pc:docMk/>
            <pc:sldMk cId="1038328587" sldId="267"/>
            <ac:spMk id="53" creationId="{AA9B15F4-4716-932E-30C9-F0B3F1BCDFA5}"/>
          </ac:spMkLst>
        </pc:spChg>
        <pc:spChg chg="mod">
          <ac:chgData name="Matthew D Smith" userId="S::msmit146@syr.edu::a2d28855-c3a3-4792-b8ca-f46cc3cf9f3e" providerId="AD" clId="Web-{B915F7C2-CAE9-4241-9193-6A02425B1FC0}" dt="2023-12-02T19:26:02.844" v="432"/>
          <ac:spMkLst>
            <pc:docMk/>
            <pc:sldMk cId="1038328587" sldId="267"/>
            <ac:spMk id="54" creationId="{AA76490B-18AC-E239-71E0-E7FBF388F183}"/>
          </ac:spMkLst>
        </pc:spChg>
        <pc:spChg chg="mod">
          <ac:chgData name="Matthew D Smith" userId="S::msmit146@syr.edu::a2d28855-c3a3-4792-b8ca-f46cc3cf9f3e" providerId="AD" clId="Web-{B915F7C2-CAE9-4241-9193-6A02425B1FC0}" dt="2023-12-02T19:26:02.844" v="433"/>
          <ac:spMkLst>
            <pc:docMk/>
            <pc:sldMk cId="1038328587" sldId="267"/>
            <ac:spMk id="55" creationId="{5ED9EF81-5C02-5F68-7F72-5E09ABF215F6}"/>
          </ac:spMkLst>
        </pc:spChg>
        <pc:spChg chg="mod">
          <ac:chgData name="Matthew D Smith" userId="S::msmit146@syr.edu::a2d28855-c3a3-4792-b8ca-f46cc3cf9f3e" providerId="AD" clId="Web-{B915F7C2-CAE9-4241-9193-6A02425B1FC0}" dt="2023-12-02T19:26:02.875" v="434"/>
          <ac:spMkLst>
            <pc:docMk/>
            <pc:sldMk cId="1038328587" sldId="267"/>
            <ac:spMk id="97" creationId="{54B73242-BE40-4829-09AB-7221B26B8D35}"/>
          </ac:spMkLst>
        </pc:spChg>
        <pc:spChg chg="mod">
          <ac:chgData name="Matthew D Smith" userId="S::msmit146@syr.edu::a2d28855-c3a3-4792-b8ca-f46cc3cf9f3e" providerId="AD" clId="Web-{B915F7C2-CAE9-4241-9193-6A02425B1FC0}" dt="2023-12-02T19:26:02.891" v="435"/>
          <ac:spMkLst>
            <pc:docMk/>
            <pc:sldMk cId="1038328587" sldId="267"/>
            <ac:spMk id="98" creationId="{EAF45E75-BA9A-6E0B-7CF9-A9F33E076864}"/>
          </ac:spMkLst>
        </pc:spChg>
        <pc:spChg chg="mod">
          <ac:chgData name="Matthew D Smith" userId="S::msmit146@syr.edu::a2d28855-c3a3-4792-b8ca-f46cc3cf9f3e" providerId="AD" clId="Web-{B915F7C2-CAE9-4241-9193-6A02425B1FC0}" dt="2023-12-02T19:25:52.734" v="424"/>
          <ac:spMkLst>
            <pc:docMk/>
            <pc:sldMk cId="1038328587" sldId="267"/>
            <ac:spMk id="99" creationId="{395D753A-A0BD-EEE7-7F17-05D986A82B5D}"/>
          </ac:spMkLst>
        </pc:spChg>
        <pc:spChg chg="mod">
          <ac:chgData name="Matthew D Smith" userId="S::msmit146@syr.edu::a2d28855-c3a3-4792-b8ca-f46cc3cf9f3e" providerId="AD" clId="Web-{B915F7C2-CAE9-4241-9193-6A02425B1FC0}" dt="2023-12-02T19:26:02.906" v="436"/>
          <ac:spMkLst>
            <pc:docMk/>
            <pc:sldMk cId="1038328587" sldId="267"/>
            <ac:spMk id="100" creationId="{F1677665-5FCD-F3CD-60A9-C98E0740DE7A}"/>
          </ac:spMkLst>
        </pc:spChg>
        <pc:spChg chg="mod">
          <ac:chgData name="Matthew D Smith" userId="S::msmit146@syr.edu::a2d28855-c3a3-4792-b8ca-f46cc3cf9f3e" providerId="AD" clId="Web-{B915F7C2-CAE9-4241-9193-6A02425B1FC0}" dt="2023-12-02T08:31:29.518" v="320" actId="1076"/>
          <ac:spMkLst>
            <pc:docMk/>
            <pc:sldMk cId="1038328587" sldId="267"/>
            <ac:spMk id="107" creationId="{651068A2-3B2E-47B6-EAA2-A0EC01F45892}"/>
          </ac:spMkLst>
        </pc:spChg>
        <pc:spChg chg="mod">
          <ac:chgData name="Matthew D Smith" userId="S::msmit146@syr.edu::a2d28855-c3a3-4792-b8ca-f46cc3cf9f3e" providerId="AD" clId="Web-{B915F7C2-CAE9-4241-9193-6A02425B1FC0}" dt="2023-12-02T08:31:29.581" v="328" actId="1076"/>
          <ac:spMkLst>
            <pc:docMk/>
            <pc:sldMk cId="1038328587" sldId="267"/>
            <ac:spMk id="130" creationId="{4404B008-8928-1B71-4FC0-240A400D90AC}"/>
          </ac:spMkLst>
        </pc:spChg>
        <pc:spChg chg="mod">
          <ac:chgData name="Matthew D Smith" userId="S::msmit146@syr.edu::a2d28855-c3a3-4792-b8ca-f46cc3cf9f3e" providerId="AD" clId="Web-{B915F7C2-CAE9-4241-9193-6A02425B1FC0}" dt="2023-12-02T08:31:29.597" v="329" actId="1076"/>
          <ac:spMkLst>
            <pc:docMk/>
            <pc:sldMk cId="1038328587" sldId="267"/>
            <ac:spMk id="131" creationId="{601CC1FC-FE29-22E8-9344-FC3694E74307}"/>
          </ac:spMkLst>
        </pc:spChg>
        <pc:spChg chg="mod">
          <ac:chgData name="Matthew D Smith" userId="S::msmit146@syr.edu::a2d28855-c3a3-4792-b8ca-f46cc3cf9f3e" providerId="AD" clId="Web-{B915F7C2-CAE9-4241-9193-6A02425B1FC0}" dt="2023-12-02T08:31:29.597" v="330" actId="1076"/>
          <ac:spMkLst>
            <pc:docMk/>
            <pc:sldMk cId="1038328587" sldId="267"/>
            <ac:spMk id="133" creationId="{AFE51779-783E-F667-9049-3103F879748B}"/>
          </ac:spMkLst>
        </pc:spChg>
        <pc:spChg chg="mod">
          <ac:chgData name="Matthew D Smith" userId="S::msmit146@syr.edu::a2d28855-c3a3-4792-b8ca-f46cc3cf9f3e" providerId="AD" clId="Web-{B915F7C2-CAE9-4241-9193-6A02425B1FC0}" dt="2023-12-02T19:26:33.126" v="442" actId="1076"/>
          <ac:spMkLst>
            <pc:docMk/>
            <pc:sldMk cId="1038328587" sldId="267"/>
            <ac:spMk id="134" creationId="{C747984F-F7F0-BCE2-8D15-AB2393ADC3CF}"/>
          </ac:spMkLst>
        </pc:spChg>
        <pc:spChg chg="mod">
          <ac:chgData name="Matthew D Smith" userId="S::msmit146@syr.edu::a2d28855-c3a3-4792-b8ca-f46cc3cf9f3e" providerId="AD" clId="Web-{B915F7C2-CAE9-4241-9193-6A02425B1FC0}" dt="2023-12-02T19:26:35.626" v="443" actId="1076"/>
          <ac:spMkLst>
            <pc:docMk/>
            <pc:sldMk cId="1038328587" sldId="267"/>
            <ac:spMk id="135" creationId="{4F798971-AB86-B386-DB47-2658D32C8176}"/>
          </ac:spMkLst>
        </pc:spChg>
        <pc:spChg chg="mod">
          <ac:chgData name="Matthew D Smith" userId="S::msmit146@syr.edu::a2d28855-c3a3-4792-b8ca-f46cc3cf9f3e" providerId="AD" clId="Web-{B915F7C2-CAE9-4241-9193-6A02425B1FC0}" dt="2023-12-02T19:26:27.735" v="440" actId="1076"/>
          <ac:spMkLst>
            <pc:docMk/>
            <pc:sldMk cId="1038328587" sldId="267"/>
            <ac:spMk id="136" creationId="{C16D0C33-ECCE-398F-1B13-2E8A7F49F80B}"/>
          </ac:spMkLst>
        </pc:spChg>
        <pc:spChg chg="mod">
          <ac:chgData name="Matthew D Smith" userId="S::msmit146@syr.edu::a2d28855-c3a3-4792-b8ca-f46cc3cf9f3e" providerId="AD" clId="Web-{B915F7C2-CAE9-4241-9193-6A02425B1FC0}" dt="2023-12-02T08:31:33.284" v="332" actId="1076"/>
          <ac:spMkLst>
            <pc:docMk/>
            <pc:sldMk cId="1038328587" sldId="267"/>
            <ac:spMk id="143" creationId="{4674E63C-121F-B065-BBEC-2AB711AF2677}"/>
          </ac:spMkLst>
        </pc:spChg>
        <pc:picChg chg="mod">
          <ac:chgData name="Matthew D Smith" userId="S::msmit146@syr.edu::a2d28855-c3a3-4792-b8ca-f46cc3cf9f3e" providerId="AD" clId="Web-{B915F7C2-CAE9-4241-9193-6A02425B1FC0}" dt="2023-12-02T08:31:29.487" v="318" actId="1076"/>
          <ac:picMkLst>
            <pc:docMk/>
            <pc:sldMk cId="1038328587" sldId="267"/>
            <ac:picMk id="105" creationId="{E05B9635-0DD3-3131-183A-EFC0F1C3BC69}"/>
          </ac:picMkLst>
        </pc:picChg>
        <pc:picChg chg="mod">
          <ac:chgData name="Matthew D Smith" userId="S::msmit146@syr.edu::a2d28855-c3a3-4792-b8ca-f46cc3cf9f3e" providerId="AD" clId="Web-{B915F7C2-CAE9-4241-9193-6A02425B1FC0}" dt="2023-12-02T08:31:29.487" v="319" actId="1076"/>
          <ac:picMkLst>
            <pc:docMk/>
            <pc:sldMk cId="1038328587" sldId="267"/>
            <ac:picMk id="106" creationId="{0F434E7B-1D32-63BA-A7BB-180186CDD70E}"/>
          </ac:picMkLst>
        </pc:picChg>
        <pc:cxnChg chg="mod">
          <ac:chgData name="Matthew D Smith" userId="S::msmit146@syr.edu::a2d28855-c3a3-4792-b8ca-f46cc3cf9f3e" providerId="AD" clId="Web-{B915F7C2-CAE9-4241-9193-6A02425B1FC0}" dt="2023-12-02T08:31:29.518" v="321" actId="1076"/>
          <ac:cxnSpMkLst>
            <pc:docMk/>
            <pc:sldMk cId="1038328587" sldId="267"/>
            <ac:cxnSpMk id="109" creationId="{6FD67A5D-B609-C078-2C72-50A3CE2BB999}"/>
          </ac:cxnSpMkLst>
        </pc:cxnChg>
        <pc:cxnChg chg="mod">
          <ac:chgData name="Matthew D Smith" userId="S::msmit146@syr.edu::a2d28855-c3a3-4792-b8ca-f46cc3cf9f3e" providerId="AD" clId="Web-{B915F7C2-CAE9-4241-9193-6A02425B1FC0}" dt="2023-12-02T08:31:29.534" v="322" actId="1076"/>
          <ac:cxnSpMkLst>
            <pc:docMk/>
            <pc:sldMk cId="1038328587" sldId="267"/>
            <ac:cxnSpMk id="111" creationId="{F607CE0E-5CC0-2595-8841-491A88E6DC27}"/>
          </ac:cxnSpMkLst>
        </pc:cxnChg>
        <pc:cxnChg chg="mod">
          <ac:chgData name="Matthew D Smith" userId="S::msmit146@syr.edu::a2d28855-c3a3-4792-b8ca-f46cc3cf9f3e" providerId="AD" clId="Web-{B915F7C2-CAE9-4241-9193-6A02425B1FC0}" dt="2023-12-02T08:31:29.534" v="323" actId="1076"/>
          <ac:cxnSpMkLst>
            <pc:docMk/>
            <pc:sldMk cId="1038328587" sldId="267"/>
            <ac:cxnSpMk id="114" creationId="{B6F20EFB-AC34-7B27-79CE-A8524AE698EA}"/>
          </ac:cxnSpMkLst>
        </pc:cxnChg>
        <pc:cxnChg chg="mod">
          <ac:chgData name="Matthew D Smith" userId="S::msmit146@syr.edu::a2d28855-c3a3-4792-b8ca-f46cc3cf9f3e" providerId="AD" clId="Web-{B915F7C2-CAE9-4241-9193-6A02425B1FC0}" dt="2023-12-02T08:31:29.550" v="324" actId="1076"/>
          <ac:cxnSpMkLst>
            <pc:docMk/>
            <pc:sldMk cId="1038328587" sldId="267"/>
            <ac:cxnSpMk id="117" creationId="{65A85BDF-08C1-C865-11A5-4D4C5AEEAB37}"/>
          </ac:cxnSpMkLst>
        </pc:cxnChg>
        <pc:cxnChg chg="mod">
          <ac:chgData name="Matthew D Smith" userId="S::msmit146@syr.edu::a2d28855-c3a3-4792-b8ca-f46cc3cf9f3e" providerId="AD" clId="Web-{B915F7C2-CAE9-4241-9193-6A02425B1FC0}" dt="2023-12-02T08:31:29.550" v="325" actId="1076"/>
          <ac:cxnSpMkLst>
            <pc:docMk/>
            <pc:sldMk cId="1038328587" sldId="267"/>
            <ac:cxnSpMk id="120" creationId="{70147213-EA23-BA9C-B14E-6FF816D41222}"/>
          </ac:cxnSpMkLst>
        </pc:cxnChg>
        <pc:cxnChg chg="mod">
          <ac:chgData name="Matthew D Smith" userId="S::msmit146@syr.edu::a2d28855-c3a3-4792-b8ca-f46cc3cf9f3e" providerId="AD" clId="Web-{B915F7C2-CAE9-4241-9193-6A02425B1FC0}" dt="2023-12-02T08:31:29.565" v="326" actId="1076"/>
          <ac:cxnSpMkLst>
            <pc:docMk/>
            <pc:sldMk cId="1038328587" sldId="267"/>
            <ac:cxnSpMk id="124" creationId="{B19C6C08-1874-8AF3-90D0-A6D93F9AC114}"/>
          </ac:cxnSpMkLst>
        </pc:cxnChg>
        <pc:cxnChg chg="mod">
          <ac:chgData name="Matthew D Smith" userId="S::msmit146@syr.edu::a2d28855-c3a3-4792-b8ca-f46cc3cf9f3e" providerId="AD" clId="Web-{B915F7C2-CAE9-4241-9193-6A02425B1FC0}" dt="2023-12-02T08:31:29.565" v="327" actId="1076"/>
          <ac:cxnSpMkLst>
            <pc:docMk/>
            <pc:sldMk cId="1038328587" sldId="267"/>
            <ac:cxnSpMk id="127" creationId="{19ABF2C4-01D7-D564-8049-7BCC79D62E2B}"/>
          </ac:cxnSpMkLst>
        </pc:cxnChg>
        <pc:cxnChg chg="del">
          <ac:chgData name="Matthew D Smith" userId="S::msmit146@syr.edu::a2d28855-c3a3-4792-b8ca-f46cc3cf9f3e" providerId="AD" clId="Web-{B915F7C2-CAE9-4241-9193-6A02425B1FC0}" dt="2023-12-02T19:26:20.345" v="437"/>
          <ac:cxnSpMkLst>
            <pc:docMk/>
            <pc:sldMk cId="1038328587" sldId="267"/>
            <ac:cxnSpMk id="138" creationId="{BAB00BC6-29CB-6B2E-60C5-E6AF13087D78}"/>
          </ac:cxnSpMkLst>
        </pc:cxnChg>
      </pc:sldChg>
      <pc:sldChg chg="add">
        <pc:chgData name="Matthew D Smith" userId="S::msmit146@syr.edu::a2d28855-c3a3-4792-b8ca-f46cc3cf9f3e" providerId="AD" clId="Web-{B915F7C2-CAE9-4241-9193-6A02425B1FC0}" dt="2023-12-02T08:22:19.373" v="7"/>
        <pc:sldMkLst>
          <pc:docMk/>
          <pc:sldMk cId="3333366563" sldId="268"/>
        </pc:sldMkLst>
      </pc:sldChg>
      <pc:sldChg chg="modSp add">
        <pc:chgData name="Matthew D Smith" userId="S::msmit146@syr.edu::a2d28855-c3a3-4792-b8ca-f46cc3cf9f3e" providerId="AD" clId="Web-{B915F7C2-CAE9-4241-9193-6A02425B1FC0}" dt="2023-12-02T08:33:18.475" v="410" actId="20577"/>
        <pc:sldMkLst>
          <pc:docMk/>
          <pc:sldMk cId="1706177549" sldId="290"/>
        </pc:sldMkLst>
        <pc:spChg chg="mod">
          <ac:chgData name="Matthew D Smith" userId="S::msmit146@syr.edu::a2d28855-c3a3-4792-b8ca-f46cc3cf9f3e" providerId="AD" clId="Web-{B915F7C2-CAE9-4241-9193-6A02425B1FC0}" dt="2023-12-02T08:33:18.475" v="410" actId="20577"/>
          <ac:spMkLst>
            <pc:docMk/>
            <pc:sldMk cId="1706177549" sldId="290"/>
            <ac:spMk id="3" creationId="{CF1E2378-638B-BE13-FE31-18D22123A0ED}"/>
          </ac:spMkLst>
        </pc:spChg>
        <pc:picChg chg="mod">
          <ac:chgData name="Matthew D Smith" userId="S::msmit146@syr.edu::a2d28855-c3a3-4792-b8ca-f46cc3cf9f3e" providerId="AD" clId="Web-{B915F7C2-CAE9-4241-9193-6A02425B1FC0}" dt="2023-12-02T08:23:09.844" v="16" actId="1076"/>
          <ac:picMkLst>
            <pc:docMk/>
            <pc:sldMk cId="1706177549" sldId="290"/>
            <ac:picMk id="9" creationId="{37CEF3C6-DE1B-4DA7-CA65-6F77DF165810}"/>
          </ac:picMkLst>
        </pc:picChg>
        <pc:picChg chg="mod">
          <ac:chgData name="Matthew D Smith" userId="S::msmit146@syr.edu::a2d28855-c3a3-4792-b8ca-f46cc3cf9f3e" providerId="AD" clId="Web-{B915F7C2-CAE9-4241-9193-6A02425B1FC0}" dt="2023-12-02T08:23:12.969" v="17" actId="1076"/>
          <ac:picMkLst>
            <pc:docMk/>
            <pc:sldMk cId="1706177549" sldId="290"/>
            <ac:picMk id="11" creationId="{FB4B6E81-E2F6-6947-DEDF-DB2BAE4CFD33}"/>
          </ac:picMkLst>
        </pc:picChg>
      </pc:sldChg>
      <pc:sldChg chg="addSp modSp add">
        <pc:chgData name="Matthew D Smith" userId="S::msmit146@syr.edu::a2d28855-c3a3-4792-b8ca-f46cc3cf9f3e" providerId="AD" clId="Web-{B915F7C2-CAE9-4241-9193-6A02425B1FC0}" dt="2023-12-02T08:34:21.852" v="420" actId="1076"/>
        <pc:sldMkLst>
          <pc:docMk/>
          <pc:sldMk cId="4129589221" sldId="291"/>
        </pc:sldMkLst>
        <pc:spChg chg="add mod">
          <ac:chgData name="Matthew D Smith" userId="S::msmit146@syr.edu::a2d28855-c3a3-4792-b8ca-f46cc3cf9f3e" providerId="AD" clId="Web-{B915F7C2-CAE9-4241-9193-6A02425B1FC0}" dt="2023-12-02T08:28:54.513" v="280" actId="20577"/>
          <ac:spMkLst>
            <pc:docMk/>
            <pc:sldMk cId="4129589221" sldId="291"/>
            <ac:spMk id="4" creationId="{D35440E5-FEE4-6AB3-00E7-EA2F66C6F6DA}"/>
          </ac:spMkLst>
        </pc:spChg>
        <pc:spChg chg="mod">
          <ac:chgData name="Matthew D Smith" userId="S::msmit146@syr.edu::a2d28855-c3a3-4792-b8ca-f46cc3cf9f3e" providerId="AD" clId="Web-{B915F7C2-CAE9-4241-9193-6A02425B1FC0}" dt="2023-12-02T08:34:21.852" v="420" actId="1076"/>
          <ac:spMkLst>
            <pc:docMk/>
            <pc:sldMk cId="4129589221" sldId="291"/>
            <ac:spMk id="37" creationId="{2F995282-7272-8E3B-17B9-BC9285677CF0}"/>
          </ac:spMkLst>
        </pc:spChg>
      </pc:sldChg>
      <pc:sldChg chg="addSp modSp add">
        <pc:chgData name="Matthew D Smith" userId="S::msmit146@syr.edu::a2d28855-c3a3-4792-b8ca-f46cc3cf9f3e" providerId="AD" clId="Web-{B915F7C2-CAE9-4241-9193-6A02425B1FC0}" dt="2023-12-02T08:28:42.231" v="276" actId="20577"/>
        <pc:sldMkLst>
          <pc:docMk/>
          <pc:sldMk cId="1115821873" sldId="292"/>
        </pc:sldMkLst>
        <pc:spChg chg="add mod">
          <ac:chgData name="Matthew D Smith" userId="S::msmit146@syr.edu::a2d28855-c3a3-4792-b8ca-f46cc3cf9f3e" providerId="AD" clId="Web-{B915F7C2-CAE9-4241-9193-6A02425B1FC0}" dt="2023-12-02T08:28:42.231" v="276" actId="20577"/>
          <ac:spMkLst>
            <pc:docMk/>
            <pc:sldMk cId="1115821873" sldId="292"/>
            <ac:spMk id="6" creationId="{E6C9BD06-420B-E9CD-8C6E-1992AB10CCF5}"/>
          </ac:spMkLst>
        </pc:spChg>
      </pc:sldChg>
      <pc:sldChg chg="addSp modSp add">
        <pc:chgData name="Matthew D Smith" userId="S::msmit146@syr.edu::a2d28855-c3a3-4792-b8ca-f46cc3cf9f3e" providerId="AD" clId="Web-{B915F7C2-CAE9-4241-9193-6A02425B1FC0}" dt="2023-12-02T08:28:32.965" v="273" actId="1076"/>
        <pc:sldMkLst>
          <pc:docMk/>
          <pc:sldMk cId="3143134956" sldId="293"/>
        </pc:sldMkLst>
        <pc:spChg chg="add mod">
          <ac:chgData name="Matthew D Smith" userId="S::msmit146@syr.edu::a2d28855-c3a3-4792-b8ca-f46cc3cf9f3e" providerId="AD" clId="Web-{B915F7C2-CAE9-4241-9193-6A02425B1FC0}" dt="2023-12-02T08:28:32.965" v="273" actId="1076"/>
          <ac:spMkLst>
            <pc:docMk/>
            <pc:sldMk cId="3143134956" sldId="293"/>
            <ac:spMk id="4" creationId="{5C7C217A-5F3B-633A-1E7A-FCA38AA1B275}"/>
          </ac:spMkLst>
        </pc:spChg>
      </pc:sldChg>
      <pc:sldChg chg="add">
        <pc:chgData name="Matthew D Smith" userId="S::msmit146@syr.edu::a2d28855-c3a3-4792-b8ca-f46cc3cf9f3e" providerId="AD" clId="Web-{B915F7C2-CAE9-4241-9193-6A02425B1FC0}" dt="2023-12-02T08:22:19.061" v="5"/>
        <pc:sldMkLst>
          <pc:docMk/>
          <pc:sldMk cId="3764742631" sldId="294"/>
        </pc:sldMkLst>
      </pc:sldChg>
      <pc:sldChg chg="add">
        <pc:chgData name="Matthew D Smith" userId="S::msmit146@syr.edu::a2d28855-c3a3-4792-b8ca-f46cc3cf9f3e" providerId="AD" clId="Web-{B915F7C2-CAE9-4241-9193-6A02425B1FC0}" dt="2023-12-02T08:22:19.170" v="6"/>
        <pc:sldMkLst>
          <pc:docMk/>
          <pc:sldMk cId="448239476" sldId="295"/>
        </pc:sldMkLst>
      </pc:sldChg>
      <pc:sldChg chg="modSp add">
        <pc:chgData name="Matthew D Smith" userId="S::msmit146@syr.edu::a2d28855-c3a3-4792-b8ca-f46cc3cf9f3e" providerId="AD" clId="Web-{B915F7C2-CAE9-4241-9193-6A02425B1FC0}" dt="2023-12-02T08:22:36.202" v="13" actId="1076"/>
        <pc:sldMkLst>
          <pc:docMk/>
          <pc:sldMk cId="3914228544" sldId="296"/>
        </pc:sldMkLst>
        <pc:spChg chg="mod">
          <ac:chgData name="Matthew D Smith" userId="S::msmit146@syr.edu::a2d28855-c3a3-4792-b8ca-f46cc3cf9f3e" providerId="AD" clId="Web-{B915F7C2-CAE9-4241-9193-6A02425B1FC0}" dt="2023-12-02T08:22:34.765" v="12" actId="1076"/>
          <ac:spMkLst>
            <pc:docMk/>
            <pc:sldMk cId="3914228544" sldId="296"/>
            <ac:spMk id="10" creationId="{FE857F92-A12E-513B-AC9E-897FB876F657}"/>
          </ac:spMkLst>
        </pc:spChg>
        <pc:picChg chg="mod">
          <ac:chgData name="Matthew D Smith" userId="S::msmit146@syr.edu::a2d28855-c3a3-4792-b8ca-f46cc3cf9f3e" providerId="AD" clId="Web-{B915F7C2-CAE9-4241-9193-6A02425B1FC0}" dt="2023-12-02T08:22:32.561" v="11" actId="1076"/>
          <ac:picMkLst>
            <pc:docMk/>
            <pc:sldMk cId="3914228544" sldId="296"/>
            <ac:picMk id="4" creationId="{14CCCCC9-4BD7-519B-692D-6AF2E7B85C91}"/>
          </ac:picMkLst>
        </pc:picChg>
        <pc:picChg chg="mod">
          <ac:chgData name="Matthew D Smith" userId="S::msmit146@syr.edu::a2d28855-c3a3-4792-b8ca-f46cc3cf9f3e" providerId="AD" clId="Web-{B915F7C2-CAE9-4241-9193-6A02425B1FC0}" dt="2023-12-02T08:22:36.202" v="13" actId="1076"/>
          <ac:picMkLst>
            <pc:docMk/>
            <pc:sldMk cId="3914228544" sldId="296"/>
            <ac:picMk id="9" creationId="{6517E55F-317E-3E13-6A73-9B8B0273C9E4}"/>
          </ac:picMkLst>
        </pc:picChg>
      </pc:sldChg>
      <pc:sldChg chg="modSp add replId">
        <pc:chgData name="Matthew D Smith" userId="S::msmit146@syr.edu::a2d28855-c3a3-4792-b8ca-f46cc3cf9f3e" providerId="AD" clId="Web-{B915F7C2-CAE9-4241-9193-6A02425B1FC0}" dt="2023-12-02T08:33:38.397" v="419"/>
        <pc:sldMkLst>
          <pc:docMk/>
          <pc:sldMk cId="2524972251" sldId="297"/>
        </pc:sldMkLst>
        <pc:spChg chg="mod">
          <ac:chgData name="Matthew D Smith" userId="S::msmit146@syr.edu::a2d28855-c3a3-4792-b8ca-f46cc3cf9f3e" providerId="AD" clId="Web-{B915F7C2-CAE9-4241-9193-6A02425B1FC0}" dt="2023-12-02T08:24:29.114" v="51" actId="20577"/>
          <ac:spMkLst>
            <pc:docMk/>
            <pc:sldMk cId="2524972251" sldId="297"/>
            <ac:spMk id="2" creationId="{7838C83B-0C97-9068-C354-4DC1DD791427}"/>
          </ac:spMkLst>
        </pc:spChg>
        <pc:spChg chg="mod">
          <ac:chgData name="Matthew D Smith" userId="S::msmit146@syr.edu::a2d28855-c3a3-4792-b8ca-f46cc3cf9f3e" providerId="AD" clId="Web-{B915F7C2-CAE9-4241-9193-6A02425B1FC0}" dt="2023-12-02T08:33:38.397" v="419"/>
          <ac:spMkLst>
            <pc:docMk/>
            <pc:sldMk cId="2524972251" sldId="297"/>
            <ac:spMk id="4" creationId="{D2B59807-9DEF-FEBF-D914-67F8C1F84FA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err="1">
                <a:solidFill>
                  <a:srgbClr val="0F0F0F"/>
                </a:solidFill>
                <a:effectLst/>
                <a:latin typeface="Söhne"/>
              </a:rPr>
              <a:t>Ichimoku</a:t>
            </a:r>
            <a:r>
              <a:rPr lang="en-US" b="1" i="0">
                <a:solidFill>
                  <a:srgbClr val="0F0F0F"/>
                </a:solidFill>
                <a:effectLst/>
                <a:latin typeface="Söhne"/>
              </a:rPr>
              <a:t> Cloud (</a:t>
            </a:r>
            <a:r>
              <a:rPr lang="en-US" b="1" i="0" err="1">
                <a:solidFill>
                  <a:srgbClr val="0F0F0F"/>
                </a:solidFill>
                <a:effectLst/>
                <a:latin typeface="Söhne"/>
              </a:rPr>
              <a:t>Ichimoku</a:t>
            </a:r>
            <a:r>
              <a:rPr lang="en-US" b="1" i="0">
                <a:solidFill>
                  <a:srgbClr val="0F0F0F"/>
                </a:solidFill>
                <a:effectLst/>
                <a:latin typeface="Söhne"/>
              </a:rPr>
              <a:t> Kinko Hyo)</a:t>
            </a:r>
            <a:r>
              <a:rPr lang="en-US" b="0" i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F0F0F"/>
                </a:solidFill>
                <a:effectLst/>
                <a:latin typeface="Söhne"/>
              </a:rPr>
              <a:t>Purpose</a:t>
            </a:r>
            <a:r>
              <a:rPr lang="en-US" b="0" i="0">
                <a:solidFill>
                  <a:srgbClr val="0F0F0F"/>
                </a:solidFill>
                <a:effectLst/>
                <a:latin typeface="Söhne"/>
              </a:rPr>
              <a:t>: Used to gauge momentum and identify trend directions.</a:t>
            </a:r>
          </a:p>
          <a:p>
            <a:pPr algn="l"/>
            <a:r>
              <a:rPr lang="en-US" b="1" i="0">
                <a:solidFill>
                  <a:srgbClr val="0F0F0F"/>
                </a:solidFill>
                <a:effectLst/>
                <a:latin typeface="Söhne"/>
              </a:rPr>
              <a:t>Relative Strength Index (RSI)</a:t>
            </a:r>
            <a:r>
              <a:rPr lang="en-US" b="0" i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F0F0F"/>
                </a:solidFill>
                <a:effectLst/>
                <a:latin typeface="Söhne"/>
              </a:rPr>
              <a:t>Purpose</a:t>
            </a:r>
            <a:r>
              <a:rPr lang="en-US" b="0" i="0">
                <a:solidFill>
                  <a:srgbClr val="0F0F0F"/>
                </a:solidFill>
                <a:effectLst/>
                <a:latin typeface="Söhne"/>
              </a:rPr>
              <a:t>: Measures the speed and change of price movements, identifying overbought or oversold conditions.</a:t>
            </a:r>
          </a:p>
          <a:p>
            <a:pPr algn="l"/>
            <a:r>
              <a:rPr lang="en-US" b="1" i="0">
                <a:solidFill>
                  <a:srgbClr val="0F0F0F"/>
                </a:solidFill>
                <a:effectLst/>
                <a:latin typeface="Söhne"/>
              </a:rPr>
              <a:t>Bollinger Bands</a:t>
            </a:r>
            <a:r>
              <a:rPr lang="en-US" b="0" i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F0F0F"/>
                </a:solidFill>
                <a:effectLst/>
                <a:latin typeface="Söhne"/>
              </a:rPr>
              <a:t>Purpose</a:t>
            </a:r>
            <a:r>
              <a:rPr lang="en-US" b="0" i="0">
                <a:solidFill>
                  <a:srgbClr val="0F0F0F"/>
                </a:solidFill>
                <a:effectLst/>
                <a:latin typeface="Söhne"/>
              </a:rPr>
              <a:t>: Measures market volatility and identifies overbought or oversold conditions.</a:t>
            </a:r>
          </a:p>
          <a:p>
            <a:pPr algn="l"/>
            <a:r>
              <a:rPr lang="en-US" b="1" i="0">
                <a:solidFill>
                  <a:srgbClr val="0F0F0F"/>
                </a:solidFill>
                <a:effectLst/>
                <a:latin typeface="Söhne"/>
              </a:rPr>
              <a:t>Moving Average Convergence Divergence (MACD)</a:t>
            </a:r>
            <a:r>
              <a:rPr lang="en-US" b="0" i="0">
                <a:solidFill>
                  <a:srgbClr val="0F0F0F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>
                <a:solidFill>
                  <a:srgbClr val="0F0F0F"/>
                </a:solidFill>
                <a:effectLst/>
                <a:latin typeface="Söhne"/>
              </a:rPr>
              <a:t>Purpose</a:t>
            </a:r>
            <a:r>
              <a:rPr lang="en-US" b="0" i="0">
                <a:solidFill>
                  <a:srgbClr val="0F0F0F"/>
                </a:solidFill>
                <a:effectLst/>
                <a:latin typeface="Söhne"/>
              </a:rPr>
              <a:t>: Used to identify moving averages that indicate a new trend, whether it's bullish or bearish.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0F0F0F"/>
              </a:solidFill>
              <a:effectLst/>
              <a:latin typeface="Söhne"/>
            </a:endParaRPr>
          </a:p>
          <a:p>
            <a:r>
              <a:rPr lang="en-US"/>
              <a:t>https://www.fidelity.com/learning-center/trading-investing/technical-analysis/technical-indicator-guide/RSI</a:t>
            </a:r>
          </a:p>
          <a:p>
            <a:r>
              <a:rPr lang="en-US"/>
              <a:t>https://commodity.com/technical-analysis/macd/</a:t>
            </a:r>
          </a:p>
          <a:p>
            <a:r>
              <a:rPr lang="en-US"/>
              <a:t>https://scanz.com/macd-indicator-guide/</a:t>
            </a:r>
          </a:p>
          <a:p>
            <a:r>
              <a:rPr lang="en-US"/>
              <a:t>https://www.fidelity.com/learning-center/trading-investing/technical-analysis/technical-indicator-guide/Ichimoku-Cloud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4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01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87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LSTM-based predictive model described in the code has the following specifications: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Model Type</a:t>
            </a:r>
            <a:r>
              <a:rPr lang="en-US"/>
              <a:t>: Sequential LSTM (Long Short-Term Memory), which is well-suited for time series forecasting because it can capture long-term dependencies and patterns in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Input Data</a:t>
            </a:r>
            <a:r>
              <a:rPr lang="en-US"/>
              <a:t>: The model takes the normalized closing price of a stock for the last five days as input. This input is reshaped to be compatible with the LSTM's expected three-dimensional format: [samples, time steps, features].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Neural Network Architecture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first LSTM layer has 50 units and returns sequences, meaning it outputs a sequence to the next layer rather than a single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second LSTM layer also has 50 units but does not return sequences, which is typical for the final LSTM layer in a sequence prediction.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 Dense output layer with a single unit produces the prediction for the next closing price.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Regularization</a:t>
            </a:r>
            <a:r>
              <a:rPr lang="en-US"/>
              <a:t>: No explicit regularization like dropout is mentioned in the code provided. However, Dropout layers can be included between LSTM layers to prevent overfitting.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Compilation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model uses the Adam optimizer, a popular choice for training neural networks due to its efficiency and adaptive learning rate properties.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Mean Squared Error (MSE) is used as the loss function, which is standard for regression problems.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Training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LSTM model is trained for 30 epochs, which defines how many times the learning algorithm will work through the entire training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 batch size of 32 is used, which determines the number of samples that will be propagated through the network before updating the model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Output</a:t>
            </a:r>
            <a:r>
              <a:rPr lang="en-US"/>
              <a:t>: The model predicts the next closing price of the stock. These predictions are then inversely transformed to bring them back to the original price scale.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Evaluation Strategy</a:t>
            </a:r>
            <a:r>
              <a:rPr lang="en-US"/>
              <a:t>: The model's predictions are used in a trading strategy where positions are taken based on the predicted and actual price movements. The cumulative returns from this strategy are tracked to evaluate the model's effectiveness.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Visualization</a:t>
            </a:r>
            <a:r>
              <a:rPr lang="en-US"/>
              <a:t>: The predictions and actual stock prices are plotted to visually assess the model's performance.</a:t>
            </a:r>
          </a:p>
          <a:p>
            <a:r>
              <a:rPr lang="en-US"/>
              <a:t>This LSTM model is relatively simple and may serve as a baseline for more complex trading strategies. Additional layers, different numbers of neurons, or other types of layers could be added to potentially improve performance. Hyperparameter tuning and cross-validation could also be employed to optimize the model further.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2789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LSTM-based predictive model described in the code has the following specifications: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Model Type</a:t>
            </a:r>
            <a:r>
              <a:rPr lang="en-US"/>
              <a:t>: Sequential LSTM (Long Short-Term Memory), which is well-suited for time series forecasting because it can capture long-term dependencies and patterns in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Input Data</a:t>
            </a:r>
            <a:r>
              <a:rPr lang="en-US"/>
              <a:t>: The model takes the normalized closing price of a stock for the last five days as input. This input is reshaped to be compatible with the LSTM's expected three-dimensional format: [samples, time steps, features].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Neural Network Architecture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first LSTM layer has 50 units and returns sequences, meaning it outputs a sequence to the next layer rather than a single value.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second LSTM layer also has 50 units but does not return sequences, which is typical for the final LSTM layer in a sequence prediction.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 Dense output layer with a single unit produces the prediction for the next closing price.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Regularization</a:t>
            </a:r>
            <a:r>
              <a:rPr lang="en-US"/>
              <a:t>: No explicit regularization like dropout is mentioned in the code provided. However, Dropout layers can be included between LSTM layers to prevent overfitting.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Compilation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model uses the Adam optimizer, a popular choice for training neural networks due to its efficiency and adaptive learning rate properties.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Mean Squared Error (MSE) is used as the loss function, which is standard for regression problems.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Training</a:t>
            </a:r>
            <a:r>
              <a:rPr lang="en-US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 LSTM model is trained for 30 epochs, which defines how many times the learning algorithm will work through the entire training dataset.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 batch size of 32 is used, which determines the number of samples that will be propagated through the network before updating the model parameters.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Output</a:t>
            </a:r>
            <a:r>
              <a:rPr lang="en-US"/>
              <a:t>: The model predicts the next closing price of the stock. These predictions are then inversely transformed to bring them back to the original price scale.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Evaluation Strategy</a:t>
            </a:r>
            <a:r>
              <a:rPr lang="en-US"/>
              <a:t>: The model's predictions are used in a trading strategy where positions are taken based on the predicted and actual price movements. The cumulative returns from this strategy are tracked to evaluate the model's effectiveness.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Visualization</a:t>
            </a:r>
            <a:r>
              <a:rPr lang="en-US"/>
              <a:t>: The predictions and actual stock prices are plotted to visually assess the model's performance.</a:t>
            </a:r>
          </a:p>
          <a:p>
            <a:r>
              <a:rPr lang="en-US"/>
              <a:t>This LSTM model is relatively simple and may serve as a baseline for more complex trading strategies. Additional layers, different numbers of neurons, or other types of layers could be added to potentially improve performance. Hyperparameter tuning and cross-validation could also be employed to optimize the model further.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21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fame of reference here is the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3D7A2-C585-48BF-BF8C-C21FDC051F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32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s://home-assistant-china.github.io/components/sensor.yahoo_finance/" TargetMode="Externa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munategui.github.io/unconventional-convolutional-network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rgbClr val="FFFFFF"/>
                </a:solidFill>
              </a:rPr>
              <a:t>Deep Learning Models for Stock Trading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>
              <a:spcAft>
                <a:spcPts val="600"/>
              </a:spcAft>
            </a:pPr>
            <a:r>
              <a:rPr lang="en-US" sz="1400">
                <a:solidFill>
                  <a:srgbClr val="FFFFFF"/>
                </a:solidFill>
              </a:rPr>
              <a:t>Beau Spratt, Matthew Smith, Matthew  Spitulnik, and Sintia Stabel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7AC49-14B0-B573-6BA9-C403BB9E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85" y="402225"/>
            <a:ext cx="6097554" cy="11105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Stocks &amp;Training Difficulty </a:t>
            </a: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(varied epochs and learning rates)</a:t>
            </a:r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ED512030-EF81-02CF-6410-51E555B0E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0985" y="1984027"/>
            <a:ext cx="2826491" cy="20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F24B9F8C-6D61-7CD9-7975-64094349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26920" y="1984027"/>
            <a:ext cx="2826491" cy="20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>
            <a:extLst>
              <a:ext uri="{FF2B5EF4-FFF2-40B4-BE49-F238E27FC236}">
                <a16:creationId xmlns:a16="http://schemas.microsoft.com/office/drawing/2014/main" id="{5503189A-FF40-2050-B9D4-7BD95FBFC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05478" y="1984027"/>
            <a:ext cx="2856088" cy="20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84051FDB-DCE4-E9BB-9899-2C9B33DEA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995" y="4486044"/>
            <a:ext cx="2878286" cy="20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D39512EE-CCB8-D7E0-661F-D4A3F1631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1930" y="4486044"/>
            <a:ext cx="2878286" cy="20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1C0A28BC-A667-68AE-6096-4A12C2AB7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45287" y="4486044"/>
            <a:ext cx="2878286" cy="2056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621847-1241-FE03-239F-821D75E053F5}"/>
              </a:ext>
            </a:extLst>
          </p:cNvPr>
          <p:cNvSpPr txBox="1"/>
          <p:nvPr/>
        </p:nvSpPr>
        <p:spPr>
          <a:xfrm>
            <a:off x="1787985" y="1614695"/>
            <a:ext cx="74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BWXT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5B3AA0-2738-2C3F-851F-93518C178643}"/>
              </a:ext>
            </a:extLst>
          </p:cNvPr>
          <p:cNvSpPr txBox="1"/>
          <p:nvPr/>
        </p:nvSpPr>
        <p:spPr>
          <a:xfrm>
            <a:off x="5840873" y="4078197"/>
            <a:ext cx="63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TSLA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C4BFBA-7B43-EEC8-AD9C-406B20806DCE}"/>
              </a:ext>
            </a:extLst>
          </p:cNvPr>
          <p:cNvSpPr txBox="1"/>
          <p:nvPr/>
        </p:nvSpPr>
        <p:spPr>
          <a:xfrm>
            <a:off x="9936845" y="4041003"/>
            <a:ext cx="674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4E93DD-F0DF-4F7E-43BA-8A62EF4572A0}"/>
              </a:ext>
            </a:extLst>
          </p:cNvPr>
          <p:cNvSpPr txBox="1"/>
          <p:nvPr/>
        </p:nvSpPr>
        <p:spPr>
          <a:xfrm>
            <a:off x="5688695" y="1576841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252907-76A4-4B2A-D547-689511B15D0B}"/>
              </a:ext>
            </a:extLst>
          </p:cNvPr>
          <p:cNvSpPr txBox="1"/>
          <p:nvPr/>
        </p:nvSpPr>
        <p:spPr>
          <a:xfrm>
            <a:off x="1856405" y="4105082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AAPL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1A40C5-8EF1-510A-B756-13D264E2940E}"/>
              </a:ext>
            </a:extLst>
          </p:cNvPr>
          <p:cNvSpPr txBox="1"/>
          <p:nvPr/>
        </p:nvSpPr>
        <p:spPr>
          <a:xfrm>
            <a:off x="9936845" y="1655045"/>
            <a:ext cx="56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KGC</a:t>
            </a:r>
          </a:p>
        </p:txBody>
      </p:sp>
    </p:spTree>
    <p:extLst>
      <p:ext uri="{BB962C8B-B14F-4D97-AF65-F5344CB8AC3E}">
        <p14:creationId xmlns:p14="http://schemas.microsoft.com/office/powerpoint/2010/main" val="338759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5DDAD-9D29-6862-CD1E-3569EBA37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927" y="328127"/>
            <a:ext cx="9601200" cy="1485900"/>
          </a:xfrm>
        </p:spPr>
        <p:txBody>
          <a:bodyPr/>
          <a:lstStyle/>
          <a:p>
            <a:r>
              <a:rPr lang="en-US"/>
              <a:t>CNN-RNN Results	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790D46F-1667-CB4C-4F0A-BC1EA514B4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9454667"/>
              </p:ext>
            </p:extLst>
          </p:nvPr>
        </p:nvGraphicFramePr>
        <p:xfrm>
          <a:off x="2390775" y="2638424"/>
          <a:ext cx="8383470" cy="3020404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902970">
                  <a:extLst>
                    <a:ext uri="{9D8B030D-6E8A-4147-A177-3AD203B41FA5}">
                      <a16:colId xmlns:a16="http://schemas.microsoft.com/office/drawing/2014/main" val="1940422479"/>
                    </a:ext>
                  </a:extLst>
                </a:gridCol>
                <a:gridCol w="1260229">
                  <a:extLst>
                    <a:ext uri="{9D8B030D-6E8A-4147-A177-3AD203B41FA5}">
                      <a16:colId xmlns:a16="http://schemas.microsoft.com/office/drawing/2014/main" val="421606121"/>
                    </a:ext>
                  </a:extLst>
                </a:gridCol>
                <a:gridCol w="1012895">
                  <a:extLst>
                    <a:ext uri="{9D8B030D-6E8A-4147-A177-3AD203B41FA5}">
                      <a16:colId xmlns:a16="http://schemas.microsoft.com/office/drawing/2014/main" val="1995217711"/>
                    </a:ext>
                  </a:extLst>
                </a:gridCol>
                <a:gridCol w="820366">
                  <a:extLst>
                    <a:ext uri="{9D8B030D-6E8A-4147-A177-3AD203B41FA5}">
                      <a16:colId xmlns:a16="http://schemas.microsoft.com/office/drawing/2014/main" val="2166960236"/>
                    </a:ext>
                  </a:extLst>
                </a:gridCol>
                <a:gridCol w="1185165">
                  <a:extLst>
                    <a:ext uri="{9D8B030D-6E8A-4147-A177-3AD203B41FA5}">
                      <a16:colId xmlns:a16="http://schemas.microsoft.com/office/drawing/2014/main" val="2491900634"/>
                    </a:ext>
                  </a:extLst>
                </a:gridCol>
                <a:gridCol w="1130673">
                  <a:extLst>
                    <a:ext uri="{9D8B030D-6E8A-4147-A177-3AD203B41FA5}">
                      <a16:colId xmlns:a16="http://schemas.microsoft.com/office/drawing/2014/main" val="4113486160"/>
                    </a:ext>
                  </a:extLst>
                </a:gridCol>
                <a:gridCol w="1077855">
                  <a:extLst>
                    <a:ext uri="{9D8B030D-6E8A-4147-A177-3AD203B41FA5}">
                      <a16:colId xmlns:a16="http://schemas.microsoft.com/office/drawing/2014/main" val="2482241424"/>
                    </a:ext>
                  </a:extLst>
                </a:gridCol>
                <a:gridCol w="993317">
                  <a:extLst>
                    <a:ext uri="{9D8B030D-6E8A-4147-A177-3AD203B41FA5}">
                      <a16:colId xmlns:a16="http://schemas.microsoft.com/office/drawing/2014/main" val="4226221134"/>
                    </a:ext>
                  </a:extLst>
                </a:gridCol>
              </a:tblGrid>
              <a:tr h="8181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Stock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Price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D2D MSE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% Error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Correct  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Week/OVR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M2M MSE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% Error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Correct</a:t>
                      </a:r>
                      <a:br>
                        <a:rPr lang="en-US" sz="1600" u="none" strike="noStrike">
                          <a:effectLst/>
                        </a:rPr>
                      </a:br>
                      <a:r>
                        <a:rPr lang="en-US" sz="1600" u="none" strike="noStrike">
                          <a:effectLst/>
                        </a:rPr>
                        <a:t>UP/Down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676028"/>
                  </a:ext>
                </a:extLst>
              </a:tr>
              <a:tr h="3659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AAPL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$188.01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2.01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1.1%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64/51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0.013451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>
                          <a:effectLst/>
                        </a:rPr>
                        <a:t>0.0072%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53.0%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548663"/>
                  </a:ext>
                </a:extLst>
              </a:tr>
              <a:tr h="3659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TSLA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$242.84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14.02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5.8%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45/51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0.16646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0.0685%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50.0%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496728"/>
                  </a:ext>
                </a:extLst>
              </a:tr>
              <a:tr h="3659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COST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$596.78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11.01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1.8%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41/53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1.166733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0.1955%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50.2%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872241"/>
                  </a:ext>
                </a:extLst>
              </a:tr>
              <a:tr h="3659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BWXT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$76.39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59/50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0.017204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0.0225%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44.9%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730423"/>
                  </a:ext>
                </a:extLst>
              </a:tr>
              <a:tr h="37251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KGC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$5.32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50/45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/>
                        <a:t>0.0007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0.0132%</a:t>
                      </a: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50.0%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0460445"/>
                  </a:ext>
                </a:extLst>
              </a:tr>
              <a:tr h="3659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GME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$12.80 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1.75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</a:rPr>
                        <a:t>13.7%</a:t>
                      </a:r>
                      <a:endParaRPr lang="en-US" sz="16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57/48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0.0009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0.0070%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44.1%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175" marR="3175" marT="317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311171"/>
                  </a:ext>
                </a:extLst>
              </a:tr>
            </a:tbl>
          </a:graphicData>
        </a:graphic>
      </p:graphicFrame>
      <p:sp>
        <p:nvSpPr>
          <p:cNvPr id="5" name="Left Brace 4">
            <a:extLst>
              <a:ext uri="{FF2B5EF4-FFF2-40B4-BE49-F238E27FC236}">
                <a16:creationId xmlns:a16="http://schemas.microsoft.com/office/drawing/2014/main" id="{2EC4CAC6-6502-8634-79AC-F2683718D6F6}"/>
              </a:ext>
            </a:extLst>
          </p:cNvPr>
          <p:cNvSpPr/>
          <p:nvPr/>
        </p:nvSpPr>
        <p:spPr>
          <a:xfrm rot="5400000">
            <a:off x="8796115" y="660295"/>
            <a:ext cx="762002" cy="3194257"/>
          </a:xfrm>
          <a:prstGeom prst="leftBrac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FB1969C-61A7-299D-258C-8286D8F466F7}"/>
              </a:ext>
            </a:extLst>
          </p:cNvPr>
          <p:cNvSpPr/>
          <p:nvPr/>
        </p:nvSpPr>
        <p:spPr>
          <a:xfrm rot="5400000">
            <a:off x="5689592" y="748029"/>
            <a:ext cx="762002" cy="301879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31F63-56CC-5560-9872-D7D8FBE87980}"/>
              </a:ext>
            </a:extLst>
          </p:cNvPr>
          <p:cNvSpPr txBox="1"/>
          <p:nvPr/>
        </p:nvSpPr>
        <p:spPr>
          <a:xfrm>
            <a:off x="5439189" y="1513837"/>
            <a:ext cx="1429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Day to 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FA4CE-490A-4F82-AE3C-92F2DF5B4190}"/>
              </a:ext>
            </a:extLst>
          </p:cNvPr>
          <p:cNvSpPr txBox="1"/>
          <p:nvPr/>
        </p:nvSpPr>
        <p:spPr>
          <a:xfrm>
            <a:off x="8325154" y="1509339"/>
            <a:ext cx="2221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Minute to Minute</a:t>
            </a:r>
          </a:p>
        </p:txBody>
      </p:sp>
    </p:spTree>
    <p:extLst>
      <p:ext uri="{BB962C8B-B14F-4D97-AF65-F5344CB8AC3E}">
        <p14:creationId xmlns:p14="http://schemas.microsoft.com/office/powerpoint/2010/main" val="3449173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39A18-A959-F7BD-019E-8D60357BE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/>
              <a:t>Trying Random Forest (for comparison)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F333F1-51BF-B86A-D6A4-930E185E21EB}"/>
              </a:ext>
            </a:extLst>
          </p:cNvPr>
          <p:cNvSpPr txBox="1"/>
          <p:nvPr/>
        </p:nvSpPr>
        <p:spPr>
          <a:xfrm>
            <a:off x="991635" y="2911129"/>
            <a:ext cx="147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AAPL</a:t>
            </a:r>
          </a:p>
          <a:p>
            <a:r>
              <a:rPr lang="en-US"/>
              <a:t>MSE 5.18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BF8C36CC-D7A4-7382-BDE7-B0E18DECB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3790949"/>
            <a:ext cx="4154429" cy="26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155543-F902-3D7D-B90F-78733951DAA3}"/>
              </a:ext>
            </a:extLst>
          </p:cNvPr>
          <p:cNvSpPr txBox="1"/>
          <p:nvPr/>
        </p:nvSpPr>
        <p:spPr>
          <a:xfrm>
            <a:off x="5577922" y="2911128"/>
            <a:ext cx="1470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TSLA</a:t>
            </a:r>
          </a:p>
          <a:p>
            <a:r>
              <a:rPr lang="en-US"/>
              <a:t>MSE 65.82</a:t>
            </a:r>
          </a:p>
        </p:txBody>
      </p:sp>
      <p:pic>
        <p:nvPicPr>
          <p:cNvPr id="2053" name="Picture 5">
            <a:extLst>
              <a:ext uri="{FF2B5EF4-FFF2-40B4-BE49-F238E27FC236}">
                <a16:creationId xmlns:a16="http://schemas.microsoft.com/office/drawing/2014/main" id="{AA541BF4-11C1-E1D5-6D82-07DEAF2A8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0712" y="3824287"/>
            <a:ext cx="4113642" cy="2633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5EE5D4-DD12-9823-2578-1432BD204C52}"/>
              </a:ext>
            </a:extLst>
          </p:cNvPr>
          <p:cNvSpPr txBox="1"/>
          <p:nvPr/>
        </p:nvSpPr>
        <p:spPr>
          <a:xfrm>
            <a:off x="938213" y="2031308"/>
            <a:ext cx="9558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data = </a:t>
            </a:r>
            <a:r>
              <a:rPr lang="en-US" err="1"/>
              <a:t>yf.download</a:t>
            </a:r>
            <a:r>
              <a:rPr lang="en-US"/>
              <a:t>(ticker, period="100mo", interval="1d")</a:t>
            </a:r>
          </a:p>
          <a:p>
            <a:r>
              <a:rPr lang="en-US"/>
              <a:t>model = </a:t>
            </a:r>
            <a:r>
              <a:rPr lang="en-US" err="1"/>
              <a:t>RandomForestRegressor</a:t>
            </a:r>
            <a:r>
              <a:rPr lang="en-US"/>
              <a:t>(</a:t>
            </a:r>
            <a:r>
              <a:rPr lang="en-US" err="1"/>
              <a:t>n_estimators</a:t>
            </a:r>
            <a:r>
              <a:rPr lang="en-US"/>
              <a:t>=100, </a:t>
            </a:r>
            <a:r>
              <a:rPr lang="en-US" err="1"/>
              <a:t>random_state</a:t>
            </a:r>
            <a:r>
              <a:rPr lang="en-US"/>
              <a:t>=42)</a:t>
            </a:r>
          </a:p>
        </p:txBody>
      </p:sp>
    </p:spTree>
    <p:extLst>
      <p:ext uri="{BB962C8B-B14F-4D97-AF65-F5344CB8AC3E}">
        <p14:creationId xmlns:p14="http://schemas.microsoft.com/office/powerpoint/2010/main" val="359363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C83B-0C97-9068-C354-4DC1DD79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 CNNs Over Synthetic Images - Conclusions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59807-9DEF-FEBF-D914-67F8C1F84FA4}"/>
              </a:ext>
            </a:extLst>
          </p:cNvPr>
          <p:cNvSpPr txBox="1"/>
          <p:nvPr/>
        </p:nvSpPr>
        <p:spPr>
          <a:xfrm>
            <a:off x="1504840" y="2171700"/>
            <a:ext cx="1032099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Tons of parameters to optimize for each stock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Each stock reacts differently to the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Several features can be added to one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Fast Training/Testing Times (architecture can be minimal)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/>
              <a:t>Provides improved results over more basic models</a:t>
            </a:r>
          </a:p>
        </p:txBody>
      </p:sp>
    </p:spTree>
    <p:extLst>
      <p:ext uri="{BB962C8B-B14F-4D97-AF65-F5344CB8AC3E}">
        <p14:creationId xmlns:p14="http://schemas.microsoft.com/office/powerpoint/2010/main" val="907877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E627-924C-B5C1-70A7-1A4270C2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Elliot Wave Theory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CCCC9-4BD7-519B-692D-6AF2E7B85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76" y="1622852"/>
            <a:ext cx="10993196" cy="4593663"/>
          </a:xfrm>
          <a:prstGeom prst="rect">
            <a:avLst/>
          </a:prstGeom>
        </p:spPr>
      </p:pic>
      <p:sp>
        <p:nvSpPr>
          <p:cNvPr id="5" name="AutoShape 2" descr="Elliott Wave Theory">
            <a:extLst>
              <a:ext uri="{FF2B5EF4-FFF2-40B4-BE49-F238E27FC236}">
                <a16:creationId xmlns:a16="http://schemas.microsoft.com/office/drawing/2014/main" id="{8B1045F4-0420-64A8-D701-3B6BD3A073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656730" y="38593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Elliott Wave Theory">
            <a:extLst>
              <a:ext uri="{FF2B5EF4-FFF2-40B4-BE49-F238E27FC236}">
                <a16:creationId xmlns:a16="http://schemas.microsoft.com/office/drawing/2014/main" id="{8E1754FF-DCC0-5243-83C5-0EB8FF92BA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Elliott Wave Theory">
            <a:extLst>
              <a:ext uri="{FF2B5EF4-FFF2-40B4-BE49-F238E27FC236}">
                <a16:creationId xmlns:a16="http://schemas.microsoft.com/office/drawing/2014/main" id="{09553104-E707-CF3C-1BAC-D2A47BE17F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23622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17E55F-317E-3E13-6A73-9B8B0273C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769" y="424832"/>
            <a:ext cx="4377737" cy="33071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857F92-A12E-513B-AC9E-897FB876F657}"/>
              </a:ext>
            </a:extLst>
          </p:cNvPr>
          <p:cNvSpPr txBox="1"/>
          <p:nvPr/>
        </p:nvSpPr>
        <p:spPr>
          <a:xfrm>
            <a:off x="1478463" y="2359375"/>
            <a:ext cx="5145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Theory recognized that stock prices move in waves</a:t>
            </a:r>
          </a:p>
          <a:p>
            <a:r>
              <a:rPr lang="en-US"/>
              <a:t>- Peaks and troughs identified in stock data</a:t>
            </a:r>
          </a:p>
        </p:txBody>
      </p:sp>
    </p:spTree>
    <p:extLst>
      <p:ext uri="{BB962C8B-B14F-4D97-AF65-F5344CB8AC3E}">
        <p14:creationId xmlns:p14="http://schemas.microsoft.com/office/powerpoint/2010/main" val="3914228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2EB103-99EB-D5B7-2D36-35FF2D28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74" y="463482"/>
            <a:ext cx="4229326" cy="17780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73C41E-FDF3-0A92-A3B6-FA6D75916A67}"/>
              </a:ext>
            </a:extLst>
          </p:cNvPr>
          <p:cNvSpPr/>
          <p:nvPr/>
        </p:nvSpPr>
        <p:spPr>
          <a:xfrm>
            <a:off x="1866674" y="178578"/>
            <a:ext cx="79803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NVDA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B72B63-4740-7ECB-A56D-A49826274642}"/>
              </a:ext>
            </a:extLst>
          </p:cNvPr>
          <p:cNvSpPr/>
          <p:nvPr/>
        </p:nvSpPr>
        <p:spPr>
          <a:xfrm>
            <a:off x="6715686" y="2202703"/>
            <a:ext cx="72327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AAPL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2E8FA-1AB8-6F32-E34F-D4E6F6855E1F}"/>
              </a:ext>
            </a:extLst>
          </p:cNvPr>
          <p:cNvSpPr/>
          <p:nvPr/>
        </p:nvSpPr>
        <p:spPr>
          <a:xfrm>
            <a:off x="1923932" y="2268405"/>
            <a:ext cx="68352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TSLA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9701D-443C-2878-0B83-31C954E69356}"/>
              </a:ext>
            </a:extLst>
          </p:cNvPr>
          <p:cNvSpPr/>
          <p:nvPr/>
        </p:nvSpPr>
        <p:spPr>
          <a:xfrm>
            <a:off x="1903605" y="4385226"/>
            <a:ext cx="83869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AMZN</a:t>
            </a:r>
            <a:endParaRPr lang="en-US" sz="20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48A2B3-8436-0F18-2C21-7556B747133C}"/>
              </a:ext>
            </a:extLst>
          </p:cNvPr>
          <p:cNvSpPr/>
          <p:nvPr/>
        </p:nvSpPr>
        <p:spPr>
          <a:xfrm>
            <a:off x="6715686" y="4370243"/>
            <a:ext cx="76655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MSFT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F7837C-F510-1027-9C81-02975561C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686" y="2539960"/>
            <a:ext cx="4229326" cy="17780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E2A0187-89E4-12F4-0F72-C625BF62B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673" y="2580302"/>
            <a:ext cx="4229326" cy="17780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FA0603-F7E7-7458-B649-876E31F2B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3932" y="4697123"/>
            <a:ext cx="4229326" cy="177807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377EA9-CE69-5A96-4CE6-EBF86FD9B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686" y="4749592"/>
            <a:ext cx="4229326" cy="177807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96C7419-CACC-1111-45C6-7E5967E723AA}"/>
              </a:ext>
            </a:extLst>
          </p:cNvPr>
          <p:cNvSpPr txBox="1"/>
          <p:nvPr/>
        </p:nvSpPr>
        <p:spPr>
          <a:xfrm>
            <a:off x="7652380" y="407537"/>
            <a:ext cx="28481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/>
              <a:t>Created Features:</a:t>
            </a:r>
          </a:p>
          <a:p>
            <a:r>
              <a:rPr lang="en-US" sz="1600"/>
              <a:t>- peaks</a:t>
            </a:r>
          </a:p>
          <a:p>
            <a:r>
              <a:rPr lang="en-US" sz="1600"/>
              <a:t>- troughs</a:t>
            </a:r>
          </a:p>
          <a:p>
            <a:r>
              <a:rPr lang="en-US" sz="1600"/>
              <a:t>- Wave Status (1:trough, 2:peak)</a:t>
            </a:r>
          </a:p>
          <a:p>
            <a:r>
              <a:rPr lang="en-US" sz="1600"/>
              <a:t>- Wave Length</a:t>
            </a:r>
          </a:p>
          <a:p>
            <a:r>
              <a:rPr lang="en-US" sz="1600"/>
              <a:t>- Wave Amplitude</a:t>
            </a:r>
          </a:p>
        </p:txBody>
      </p:sp>
    </p:spTree>
    <p:extLst>
      <p:ext uri="{BB962C8B-B14F-4D97-AF65-F5344CB8AC3E}">
        <p14:creationId xmlns:p14="http://schemas.microsoft.com/office/powerpoint/2010/main" val="3333366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293BCF-D77E-C31D-CB63-A194BA5D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Architecture (CNN + LSTM)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8BF7B-6B2B-BB71-6BC2-E7ED0B4F344E}"/>
              </a:ext>
            </a:extLst>
          </p:cNvPr>
          <p:cNvSpPr/>
          <p:nvPr/>
        </p:nvSpPr>
        <p:spPr>
          <a:xfrm>
            <a:off x="2510504" y="3379386"/>
            <a:ext cx="1381125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1FC37F-4AD5-A434-ACEE-BAB83458C3E2}"/>
              </a:ext>
            </a:extLst>
          </p:cNvPr>
          <p:cNvSpPr/>
          <p:nvPr/>
        </p:nvSpPr>
        <p:spPr>
          <a:xfrm>
            <a:off x="4763551" y="3381761"/>
            <a:ext cx="1381125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LSTM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24A686-2E07-4F51-843E-BA3BF8CCF56B}"/>
              </a:ext>
            </a:extLst>
          </p:cNvPr>
          <p:cNvSpPr/>
          <p:nvPr/>
        </p:nvSpPr>
        <p:spPr>
          <a:xfrm>
            <a:off x="7093755" y="3375229"/>
            <a:ext cx="1381125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LSTM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DCEABB-B082-7CDE-1DBA-6DCE24E323A9}"/>
              </a:ext>
            </a:extLst>
          </p:cNvPr>
          <p:cNvGrpSpPr/>
          <p:nvPr/>
        </p:nvGrpSpPr>
        <p:grpSpPr>
          <a:xfrm>
            <a:off x="1442310" y="2208720"/>
            <a:ext cx="323273" cy="3499353"/>
            <a:chOff x="1514763" y="2024712"/>
            <a:chExt cx="369455" cy="38957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43375FF-66AD-46AE-F9F1-28E6E7627D5C}"/>
                </a:ext>
              </a:extLst>
            </p:cNvPr>
            <p:cNvSpPr/>
            <p:nvPr/>
          </p:nvSpPr>
          <p:spPr>
            <a:xfrm>
              <a:off x="1514763" y="2024712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E70080-AE17-496C-D059-F20B793D5DC1}"/>
                </a:ext>
              </a:extLst>
            </p:cNvPr>
            <p:cNvSpPr/>
            <p:nvPr/>
          </p:nvSpPr>
          <p:spPr>
            <a:xfrm>
              <a:off x="1514763" y="2552699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358D286-1D6B-3D37-4315-30E3F22A92BC}"/>
                </a:ext>
              </a:extLst>
            </p:cNvPr>
            <p:cNvSpPr/>
            <p:nvPr/>
          </p:nvSpPr>
          <p:spPr>
            <a:xfrm>
              <a:off x="1514763" y="3111857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DD9017-FD3E-2CC4-16C9-59AB5069DD16}"/>
                </a:ext>
              </a:extLst>
            </p:cNvPr>
            <p:cNvSpPr/>
            <p:nvPr/>
          </p:nvSpPr>
          <p:spPr>
            <a:xfrm>
              <a:off x="1514763" y="4445362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90C798-3AB7-25A0-A07A-E23589D7CF3C}"/>
                </a:ext>
              </a:extLst>
            </p:cNvPr>
            <p:cNvSpPr/>
            <p:nvPr/>
          </p:nvSpPr>
          <p:spPr>
            <a:xfrm>
              <a:off x="1514763" y="4973349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C0CA8E-FB68-D657-842D-2DD25405D85A}"/>
                </a:ext>
              </a:extLst>
            </p:cNvPr>
            <p:cNvSpPr/>
            <p:nvPr/>
          </p:nvSpPr>
          <p:spPr>
            <a:xfrm>
              <a:off x="1514763" y="5532507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5B69B1F-5950-5E29-2720-936107BC4812}"/>
              </a:ext>
            </a:extLst>
          </p:cNvPr>
          <p:cNvSpPr/>
          <p:nvPr/>
        </p:nvSpPr>
        <p:spPr>
          <a:xfrm rot="16200000">
            <a:off x="1070851" y="3528053"/>
            <a:ext cx="708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428203-DBE9-9FE6-86DA-0E359045E980}"/>
              </a:ext>
            </a:extLst>
          </p:cNvPr>
          <p:cNvSpPr/>
          <p:nvPr/>
        </p:nvSpPr>
        <p:spPr>
          <a:xfrm>
            <a:off x="904075" y="1706691"/>
            <a:ext cx="139974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(Input – 48)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AE014D-7D69-C5DD-BE94-441B1B9EB7BE}"/>
              </a:ext>
            </a:extLst>
          </p:cNvPr>
          <p:cNvGrpSpPr/>
          <p:nvPr/>
        </p:nvGrpSpPr>
        <p:grpSpPr>
          <a:xfrm>
            <a:off x="10749690" y="2208720"/>
            <a:ext cx="323273" cy="3499353"/>
            <a:chOff x="1514763" y="2024712"/>
            <a:chExt cx="369455" cy="389572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ECDE134-C026-0740-CED3-FA37FDA0E637}"/>
                </a:ext>
              </a:extLst>
            </p:cNvPr>
            <p:cNvSpPr/>
            <p:nvPr/>
          </p:nvSpPr>
          <p:spPr>
            <a:xfrm>
              <a:off x="1514763" y="2024712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9CB388F-B88E-48C2-C436-AC0C65BEC024}"/>
                </a:ext>
              </a:extLst>
            </p:cNvPr>
            <p:cNvSpPr/>
            <p:nvPr/>
          </p:nvSpPr>
          <p:spPr>
            <a:xfrm>
              <a:off x="1514763" y="2552699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2686C4D-23B3-1CD4-32E5-FC7B2A809267}"/>
                </a:ext>
              </a:extLst>
            </p:cNvPr>
            <p:cNvSpPr/>
            <p:nvPr/>
          </p:nvSpPr>
          <p:spPr>
            <a:xfrm>
              <a:off x="1514763" y="3111857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3A76625-9165-B5B4-780B-41C9BB14705C}"/>
                </a:ext>
              </a:extLst>
            </p:cNvPr>
            <p:cNvSpPr/>
            <p:nvPr/>
          </p:nvSpPr>
          <p:spPr>
            <a:xfrm>
              <a:off x="1514763" y="4445362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5ED88B-18C4-10BE-B9D2-95D62B11EBF9}"/>
                </a:ext>
              </a:extLst>
            </p:cNvPr>
            <p:cNvSpPr/>
            <p:nvPr/>
          </p:nvSpPr>
          <p:spPr>
            <a:xfrm>
              <a:off x="1514763" y="4973349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C86AC6-342D-D6D7-8C72-5C3D56959B54}"/>
                </a:ext>
              </a:extLst>
            </p:cNvPr>
            <p:cNvSpPr/>
            <p:nvPr/>
          </p:nvSpPr>
          <p:spPr>
            <a:xfrm>
              <a:off x="1514763" y="5532507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ADF1C59-EE1E-DDF7-227D-621DB70BBB1B}"/>
              </a:ext>
            </a:extLst>
          </p:cNvPr>
          <p:cNvSpPr/>
          <p:nvPr/>
        </p:nvSpPr>
        <p:spPr>
          <a:xfrm rot="16200000">
            <a:off x="10378231" y="3528053"/>
            <a:ext cx="708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F3796C2-6D0A-BAE0-BF58-DC19B35DF2D1}"/>
              </a:ext>
            </a:extLst>
          </p:cNvPr>
          <p:cNvSpPr/>
          <p:nvPr/>
        </p:nvSpPr>
        <p:spPr>
          <a:xfrm>
            <a:off x="10115275" y="1706691"/>
            <a:ext cx="15921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(Output – 12)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B15A0DC-0607-B5B4-6E06-C18924267FB1}"/>
              </a:ext>
            </a:extLst>
          </p:cNvPr>
          <p:cNvCxnSpPr>
            <a:cxnSpLocks/>
            <a:stCxn id="122" idx="3"/>
            <a:endCxn id="43" idx="2"/>
          </p:cNvCxnSpPr>
          <p:nvPr/>
        </p:nvCxnSpPr>
        <p:spPr>
          <a:xfrm flipV="1">
            <a:off x="9257980" y="2382949"/>
            <a:ext cx="1491710" cy="166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4C06B63-0CAB-FA34-5963-E087873B8D34}"/>
              </a:ext>
            </a:extLst>
          </p:cNvPr>
          <p:cNvCxnSpPr>
            <a:cxnSpLocks/>
            <a:stCxn id="122" idx="3"/>
            <a:endCxn id="44" idx="2"/>
          </p:cNvCxnSpPr>
          <p:nvPr/>
        </p:nvCxnSpPr>
        <p:spPr>
          <a:xfrm flipV="1">
            <a:off x="9257980" y="2857216"/>
            <a:ext cx="1491710" cy="1187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CBECE9B-C5EA-D871-153C-70F7BFC047C7}"/>
              </a:ext>
            </a:extLst>
          </p:cNvPr>
          <p:cNvCxnSpPr>
            <a:cxnSpLocks/>
            <a:stCxn id="122" idx="3"/>
            <a:endCxn id="45" idx="2"/>
          </p:cNvCxnSpPr>
          <p:nvPr/>
        </p:nvCxnSpPr>
        <p:spPr>
          <a:xfrm flipV="1">
            <a:off x="9257980" y="3359483"/>
            <a:ext cx="1491710" cy="68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8F565BB-F3ED-D438-55BB-C4986481A406}"/>
              </a:ext>
            </a:extLst>
          </p:cNvPr>
          <p:cNvCxnSpPr>
            <a:cxnSpLocks/>
            <a:stCxn id="122" idx="3"/>
            <a:endCxn id="46" idx="2"/>
          </p:cNvCxnSpPr>
          <p:nvPr/>
        </p:nvCxnSpPr>
        <p:spPr>
          <a:xfrm>
            <a:off x="9257980" y="4044541"/>
            <a:ext cx="1491710" cy="512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FE7BC68-0301-FC0A-E23F-466D2395621C}"/>
              </a:ext>
            </a:extLst>
          </p:cNvPr>
          <p:cNvCxnSpPr>
            <a:cxnSpLocks/>
            <a:stCxn id="122" idx="3"/>
            <a:endCxn id="47" idx="2"/>
          </p:cNvCxnSpPr>
          <p:nvPr/>
        </p:nvCxnSpPr>
        <p:spPr>
          <a:xfrm>
            <a:off x="9257980" y="4044541"/>
            <a:ext cx="1491710" cy="98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BB37B5F-3C3A-FED5-D418-12D3CDD01D52}"/>
              </a:ext>
            </a:extLst>
          </p:cNvPr>
          <p:cNvCxnSpPr>
            <a:cxnSpLocks/>
            <a:stCxn id="122" idx="3"/>
            <a:endCxn id="48" idx="2"/>
          </p:cNvCxnSpPr>
          <p:nvPr/>
        </p:nvCxnSpPr>
        <p:spPr>
          <a:xfrm>
            <a:off x="9257980" y="4044541"/>
            <a:ext cx="1491710" cy="148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D002595-77A3-D308-48B4-2441E615A823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>
            <a:off x="1765583" y="2382949"/>
            <a:ext cx="744921" cy="165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889BEE4-23AF-788D-EEB0-FE5BCB19D923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>
            <a:off x="1765583" y="2857216"/>
            <a:ext cx="744921" cy="118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FBA1B2-25D1-0BC0-A33A-81ED600F4EE5}"/>
              </a:ext>
            </a:extLst>
          </p:cNvPr>
          <p:cNvCxnSpPr>
            <a:cxnSpLocks/>
            <a:stCxn id="14" idx="6"/>
            <a:endCxn id="7" idx="1"/>
          </p:cNvCxnSpPr>
          <p:nvPr/>
        </p:nvCxnSpPr>
        <p:spPr>
          <a:xfrm>
            <a:off x="1765583" y="3359483"/>
            <a:ext cx="744921" cy="6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B0942FD-A0C9-B70E-DC4B-E1BE136AA81F}"/>
              </a:ext>
            </a:extLst>
          </p:cNvPr>
          <p:cNvCxnSpPr>
            <a:cxnSpLocks/>
            <a:stCxn id="15" idx="6"/>
            <a:endCxn id="7" idx="1"/>
          </p:cNvCxnSpPr>
          <p:nvPr/>
        </p:nvCxnSpPr>
        <p:spPr>
          <a:xfrm flipV="1">
            <a:off x="1765583" y="4042168"/>
            <a:ext cx="744921" cy="51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A31312-769F-A909-261B-914A691D3E55}"/>
              </a:ext>
            </a:extLst>
          </p:cNvPr>
          <p:cNvCxnSpPr>
            <a:cxnSpLocks/>
            <a:stCxn id="16" idx="6"/>
            <a:endCxn id="7" idx="1"/>
          </p:cNvCxnSpPr>
          <p:nvPr/>
        </p:nvCxnSpPr>
        <p:spPr>
          <a:xfrm flipV="1">
            <a:off x="1765583" y="4042168"/>
            <a:ext cx="744921" cy="98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3164908-B809-377A-3CFE-1FB856498BA1}"/>
              </a:ext>
            </a:extLst>
          </p:cNvPr>
          <p:cNvCxnSpPr>
            <a:cxnSpLocks/>
            <a:stCxn id="17" idx="6"/>
            <a:endCxn id="7" idx="1"/>
          </p:cNvCxnSpPr>
          <p:nvPr/>
        </p:nvCxnSpPr>
        <p:spPr>
          <a:xfrm flipV="1">
            <a:off x="1765583" y="4042168"/>
            <a:ext cx="744921" cy="149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3B4E430-05E9-1B07-2E39-DC98B3306B29}"/>
              </a:ext>
            </a:extLst>
          </p:cNvPr>
          <p:cNvCxnSpPr>
            <a:cxnSpLocks/>
            <a:stCxn id="117" idx="3"/>
            <a:endCxn id="8" idx="1"/>
          </p:cNvCxnSpPr>
          <p:nvPr/>
        </p:nvCxnSpPr>
        <p:spPr>
          <a:xfrm>
            <a:off x="4569931" y="4044542"/>
            <a:ext cx="1936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F493B8-D399-2453-F450-C546FF09AB56}"/>
              </a:ext>
            </a:extLst>
          </p:cNvPr>
          <p:cNvCxnSpPr>
            <a:cxnSpLocks/>
            <a:stCxn id="7" idx="3"/>
            <a:endCxn id="117" idx="1"/>
          </p:cNvCxnSpPr>
          <p:nvPr/>
        </p:nvCxnSpPr>
        <p:spPr>
          <a:xfrm>
            <a:off x="3891629" y="4042168"/>
            <a:ext cx="201995" cy="2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0206A2-2F1C-8BFA-D45A-0AA27855D5A4}"/>
              </a:ext>
            </a:extLst>
          </p:cNvPr>
          <p:cNvCxnSpPr>
            <a:cxnSpLocks/>
            <a:stCxn id="61" idx="3"/>
            <a:endCxn id="9" idx="1"/>
          </p:cNvCxnSpPr>
          <p:nvPr/>
        </p:nvCxnSpPr>
        <p:spPr>
          <a:xfrm flipV="1">
            <a:off x="6845798" y="4038011"/>
            <a:ext cx="247957" cy="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95771E9-1C03-1DD4-CE1A-FE13C6CED20D}"/>
              </a:ext>
            </a:extLst>
          </p:cNvPr>
          <p:cNvCxnSpPr>
            <a:cxnSpLocks/>
            <a:stCxn id="8" idx="3"/>
            <a:endCxn id="61" idx="1"/>
          </p:cNvCxnSpPr>
          <p:nvPr/>
        </p:nvCxnSpPr>
        <p:spPr>
          <a:xfrm flipV="1">
            <a:off x="6144676" y="4042168"/>
            <a:ext cx="224815" cy="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B5B7DBD-BC64-F6CE-84ED-F5583B9411EC}"/>
              </a:ext>
            </a:extLst>
          </p:cNvPr>
          <p:cNvSpPr/>
          <p:nvPr/>
        </p:nvSpPr>
        <p:spPr>
          <a:xfrm>
            <a:off x="6369491" y="3831613"/>
            <a:ext cx="476307" cy="421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756E22A-943A-72A7-478E-0DAABB8F91F9}"/>
              </a:ext>
            </a:extLst>
          </p:cNvPr>
          <p:cNvSpPr/>
          <p:nvPr/>
        </p:nvSpPr>
        <p:spPr>
          <a:xfrm>
            <a:off x="4093624" y="3833987"/>
            <a:ext cx="476307" cy="421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D2FD3D0-4D61-C7AD-6F5B-798BE3C27F11}"/>
              </a:ext>
            </a:extLst>
          </p:cNvPr>
          <p:cNvSpPr/>
          <p:nvPr/>
        </p:nvSpPr>
        <p:spPr>
          <a:xfrm>
            <a:off x="8781673" y="3833986"/>
            <a:ext cx="476307" cy="421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7380552-F921-C49D-0510-94AC0A81EC25}"/>
              </a:ext>
            </a:extLst>
          </p:cNvPr>
          <p:cNvCxnSpPr>
            <a:cxnSpLocks/>
            <a:stCxn id="9" idx="3"/>
            <a:endCxn id="122" idx="1"/>
          </p:cNvCxnSpPr>
          <p:nvPr/>
        </p:nvCxnSpPr>
        <p:spPr>
          <a:xfrm>
            <a:off x="8474880" y="4038011"/>
            <a:ext cx="306793" cy="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39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293BCF-D77E-C31D-CB63-A194BA5D4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Architecture (CNN + GRU)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E8BF7B-6B2B-BB71-6BC2-E7ED0B4F344E}"/>
              </a:ext>
            </a:extLst>
          </p:cNvPr>
          <p:cNvSpPr/>
          <p:nvPr/>
        </p:nvSpPr>
        <p:spPr>
          <a:xfrm>
            <a:off x="2510504" y="3379386"/>
            <a:ext cx="1381125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CNN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91FC37F-4AD5-A434-ACEE-BAB83458C3E2}"/>
              </a:ext>
            </a:extLst>
          </p:cNvPr>
          <p:cNvSpPr/>
          <p:nvPr/>
        </p:nvSpPr>
        <p:spPr>
          <a:xfrm>
            <a:off x="4763551" y="3381761"/>
            <a:ext cx="1381125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24A686-2E07-4F51-843E-BA3BF8CCF56B}"/>
              </a:ext>
            </a:extLst>
          </p:cNvPr>
          <p:cNvSpPr/>
          <p:nvPr/>
        </p:nvSpPr>
        <p:spPr>
          <a:xfrm>
            <a:off x="7093755" y="3375229"/>
            <a:ext cx="1381125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GRU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7DCEABB-B082-7CDE-1DBA-6DCE24E323A9}"/>
              </a:ext>
            </a:extLst>
          </p:cNvPr>
          <p:cNvGrpSpPr/>
          <p:nvPr/>
        </p:nvGrpSpPr>
        <p:grpSpPr>
          <a:xfrm>
            <a:off x="1442310" y="2208720"/>
            <a:ext cx="323273" cy="3499353"/>
            <a:chOff x="1514763" y="2024712"/>
            <a:chExt cx="369455" cy="389572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43375FF-66AD-46AE-F9F1-28E6E7627D5C}"/>
                </a:ext>
              </a:extLst>
            </p:cNvPr>
            <p:cNvSpPr/>
            <p:nvPr/>
          </p:nvSpPr>
          <p:spPr>
            <a:xfrm>
              <a:off x="1514763" y="2024712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9E70080-AE17-496C-D059-F20B793D5DC1}"/>
                </a:ext>
              </a:extLst>
            </p:cNvPr>
            <p:cNvSpPr/>
            <p:nvPr/>
          </p:nvSpPr>
          <p:spPr>
            <a:xfrm>
              <a:off x="1514763" y="2552699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358D286-1D6B-3D37-4315-30E3F22A92BC}"/>
                </a:ext>
              </a:extLst>
            </p:cNvPr>
            <p:cNvSpPr/>
            <p:nvPr/>
          </p:nvSpPr>
          <p:spPr>
            <a:xfrm>
              <a:off x="1514763" y="3111857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7DD9017-FD3E-2CC4-16C9-59AB5069DD16}"/>
                </a:ext>
              </a:extLst>
            </p:cNvPr>
            <p:cNvSpPr/>
            <p:nvPr/>
          </p:nvSpPr>
          <p:spPr>
            <a:xfrm>
              <a:off x="1514763" y="4445362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A90C798-3AB7-25A0-A07A-E23589D7CF3C}"/>
                </a:ext>
              </a:extLst>
            </p:cNvPr>
            <p:cNvSpPr/>
            <p:nvPr/>
          </p:nvSpPr>
          <p:spPr>
            <a:xfrm>
              <a:off x="1514763" y="4973349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9C0CA8E-FB68-D657-842D-2DD25405D85A}"/>
                </a:ext>
              </a:extLst>
            </p:cNvPr>
            <p:cNvSpPr/>
            <p:nvPr/>
          </p:nvSpPr>
          <p:spPr>
            <a:xfrm>
              <a:off x="1514763" y="5532507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5B69B1F-5950-5E29-2720-936107BC4812}"/>
              </a:ext>
            </a:extLst>
          </p:cNvPr>
          <p:cNvSpPr/>
          <p:nvPr/>
        </p:nvSpPr>
        <p:spPr>
          <a:xfrm rot="16200000">
            <a:off x="1070851" y="3528053"/>
            <a:ext cx="708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428203-DBE9-9FE6-86DA-0E359045E980}"/>
              </a:ext>
            </a:extLst>
          </p:cNvPr>
          <p:cNvSpPr/>
          <p:nvPr/>
        </p:nvSpPr>
        <p:spPr>
          <a:xfrm>
            <a:off x="904075" y="1706691"/>
            <a:ext cx="139974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(Input – 48)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AE014D-7D69-C5DD-BE94-441B1B9EB7BE}"/>
              </a:ext>
            </a:extLst>
          </p:cNvPr>
          <p:cNvGrpSpPr/>
          <p:nvPr/>
        </p:nvGrpSpPr>
        <p:grpSpPr>
          <a:xfrm>
            <a:off x="10749690" y="2208720"/>
            <a:ext cx="323273" cy="3499353"/>
            <a:chOff x="1514763" y="2024712"/>
            <a:chExt cx="369455" cy="389572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ECDE134-C026-0740-CED3-FA37FDA0E637}"/>
                </a:ext>
              </a:extLst>
            </p:cNvPr>
            <p:cNvSpPr/>
            <p:nvPr/>
          </p:nvSpPr>
          <p:spPr>
            <a:xfrm>
              <a:off x="1514763" y="2024712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9CB388F-B88E-48C2-C436-AC0C65BEC024}"/>
                </a:ext>
              </a:extLst>
            </p:cNvPr>
            <p:cNvSpPr/>
            <p:nvPr/>
          </p:nvSpPr>
          <p:spPr>
            <a:xfrm>
              <a:off x="1514763" y="2552699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2686C4D-23B3-1CD4-32E5-FC7B2A809267}"/>
                </a:ext>
              </a:extLst>
            </p:cNvPr>
            <p:cNvSpPr/>
            <p:nvPr/>
          </p:nvSpPr>
          <p:spPr>
            <a:xfrm>
              <a:off x="1514763" y="3111857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3A76625-9165-B5B4-780B-41C9BB14705C}"/>
                </a:ext>
              </a:extLst>
            </p:cNvPr>
            <p:cNvSpPr/>
            <p:nvPr/>
          </p:nvSpPr>
          <p:spPr>
            <a:xfrm>
              <a:off x="1514763" y="4445362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5ED88B-18C4-10BE-B9D2-95D62B11EBF9}"/>
                </a:ext>
              </a:extLst>
            </p:cNvPr>
            <p:cNvSpPr/>
            <p:nvPr/>
          </p:nvSpPr>
          <p:spPr>
            <a:xfrm>
              <a:off x="1514763" y="4973349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A1C86AC6-342D-D6D7-8C72-5C3D56959B54}"/>
                </a:ext>
              </a:extLst>
            </p:cNvPr>
            <p:cNvSpPr/>
            <p:nvPr/>
          </p:nvSpPr>
          <p:spPr>
            <a:xfrm>
              <a:off x="1514763" y="5532507"/>
              <a:ext cx="369455" cy="38792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ADF1C59-EE1E-DDF7-227D-621DB70BBB1B}"/>
              </a:ext>
            </a:extLst>
          </p:cNvPr>
          <p:cNvSpPr/>
          <p:nvPr/>
        </p:nvSpPr>
        <p:spPr>
          <a:xfrm rot="16200000">
            <a:off x="10378231" y="3528053"/>
            <a:ext cx="70884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...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F3796C2-6D0A-BAE0-BF58-DC19B35DF2D1}"/>
              </a:ext>
            </a:extLst>
          </p:cNvPr>
          <p:cNvSpPr/>
          <p:nvPr/>
        </p:nvSpPr>
        <p:spPr>
          <a:xfrm>
            <a:off x="10115275" y="1706691"/>
            <a:ext cx="159210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(Output – 12)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B15A0DC-0607-B5B4-6E06-C18924267FB1}"/>
              </a:ext>
            </a:extLst>
          </p:cNvPr>
          <p:cNvCxnSpPr>
            <a:cxnSpLocks/>
            <a:stCxn id="122" idx="3"/>
            <a:endCxn id="43" idx="2"/>
          </p:cNvCxnSpPr>
          <p:nvPr/>
        </p:nvCxnSpPr>
        <p:spPr>
          <a:xfrm flipV="1">
            <a:off x="9257980" y="2382949"/>
            <a:ext cx="1491710" cy="1661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4C06B63-0CAB-FA34-5963-E087873B8D34}"/>
              </a:ext>
            </a:extLst>
          </p:cNvPr>
          <p:cNvCxnSpPr>
            <a:cxnSpLocks/>
            <a:stCxn id="122" idx="3"/>
            <a:endCxn id="44" idx="2"/>
          </p:cNvCxnSpPr>
          <p:nvPr/>
        </p:nvCxnSpPr>
        <p:spPr>
          <a:xfrm flipV="1">
            <a:off x="9257980" y="2857216"/>
            <a:ext cx="1491710" cy="1187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CBECE9B-C5EA-D871-153C-70F7BFC047C7}"/>
              </a:ext>
            </a:extLst>
          </p:cNvPr>
          <p:cNvCxnSpPr>
            <a:cxnSpLocks/>
            <a:stCxn id="122" idx="3"/>
            <a:endCxn id="45" idx="2"/>
          </p:cNvCxnSpPr>
          <p:nvPr/>
        </p:nvCxnSpPr>
        <p:spPr>
          <a:xfrm flipV="1">
            <a:off x="9257980" y="3359483"/>
            <a:ext cx="1491710" cy="68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8F565BB-F3ED-D438-55BB-C4986481A406}"/>
              </a:ext>
            </a:extLst>
          </p:cNvPr>
          <p:cNvCxnSpPr>
            <a:cxnSpLocks/>
            <a:stCxn id="122" idx="3"/>
            <a:endCxn id="46" idx="2"/>
          </p:cNvCxnSpPr>
          <p:nvPr/>
        </p:nvCxnSpPr>
        <p:spPr>
          <a:xfrm>
            <a:off x="9257980" y="4044541"/>
            <a:ext cx="1491710" cy="512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FE7BC68-0301-FC0A-E23F-466D2395621C}"/>
              </a:ext>
            </a:extLst>
          </p:cNvPr>
          <p:cNvCxnSpPr>
            <a:cxnSpLocks/>
            <a:stCxn id="122" idx="3"/>
            <a:endCxn id="47" idx="2"/>
          </p:cNvCxnSpPr>
          <p:nvPr/>
        </p:nvCxnSpPr>
        <p:spPr>
          <a:xfrm>
            <a:off x="9257980" y="4044541"/>
            <a:ext cx="1491710" cy="987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BB37B5F-3C3A-FED5-D418-12D3CDD01D52}"/>
              </a:ext>
            </a:extLst>
          </p:cNvPr>
          <p:cNvCxnSpPr>
            <a:cxnSpLocks/>
            <a:stCxn id="122" idx="3"/>
            <a:endCxn id="48" idx="2"/>
          </p:cNvCxnSpPr>
          <p:nvPr/>
        </p:nvCxnSpPr>
        <p:spPr>
          <a:xfrm>
            <a:off x="9257980" y="4044541"/>
            <a:ext cx="1491710" cy="148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D002595-77A3-D308-48B4-2441E615A823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>
            <a:off x="1765583" y="2382949"/>
            <a:ext cx="744921" cy="1659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889BEE4-23AF-788D-EEB0-FE5BCB19D923}"/>
              </a:ext>
            </a:extLst>
          </p:cNvPr>
          <p:cNvCxnSpPr>
            <a:cxnSpLocks/>
            <a:stCxn id="13" idx="6"/>
            <a:endCxn id="7" idx="1"/>
          </p:cNvCxnSpPr>
          <p:nvPr/>
        </p:nvCxnSpPr>
        <p:spPr>
          <a:xfrm>
            <a:off x="1765583" y="2857216"/>
            <a:ext cx="744921" cy="118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1FBA1B2-25D1-0BC0-A33A-81ED600F4EE5}"/>
              </a:ext>
            </a:extLst>
          </p:cNvPr>
          <p:cNvCxnSpPr>
            <a:cxnSpLocks/>
            <a:stCxn id="14" idx="6"/>
            <a:endCxn id="7" idx="1"/>
          </p:cNvCxnSpPr>
          <p:nvPr/>
        </p:nvCxnSpPr>
        <p:spPr>
          <a:xfrm>
            <a:off x="1765583" y="3359483"/>
            <a:ext cx="744921" cy="68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8B0942FD-A0C9-B70E-DC4B-E1BE136AA81F}"/>
              </a:ext>
            </a:extLst>
          </p:cNvPr>
          <p:cNvCxnSpPr>
            <a:cxnSpLocks/>
            <a:stCxn id="15" idx="6"/>
            <a:endCxn id="7" idx="1"/>
          </p:cNvCxnSpPr>
          <p:nvPr/>
        </p:nvCxnSpPr>
        <p:spPr>
          <a:xfrm flipV="1">
            <a:off x="1765583" y="4042168"/>
            <a:ext cx="744921" cy="51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AA31312-769F-A909-261B-914A691D3E55}"/>
              </a:ext>
            </a:extLst>
          </p:cNvPr>
          <p:cNvCxnSpPr>
            <a:cxnSpLocks/>
            <a:stCxn id="16" idx="6"/>
            <a:endCxn id="7" idx="1"/>
          </p:cNvCxnSpPr>
          <p:nvPr/>
        </p:nvCxnSpPr>
        <p:spPr>
          <a:xfrm flipV="1">
            <a:off x="1765583" y="4042168"/>
            <a:ext cx="744921" cy="989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3164908-B809-377A-3CFE-1FB856498BA1}"/>
              </a:ext>
            </a:extLst>
          </p:cNvPr>
          <p:cNvCxnSpPr>
            <a:cxnSpLocks/>
            <a:stCxn id="17" idx="6"/>
            <a:endCxn id="7" idx="1"/>
          </p:cNvCxnSpPr>
          <p:nvPr/>
        </p:nvCxnSpPr>
        <p:spPr>
          <a:xfrm flipV="1">
            <a:off x="1765583" y="4042168"/>
            <a:ext cx="744921" cy="1491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63B4E430-05E9-1B07-2E39-DC98B3306B29}"/>
              </a:ext>
            </a:extLst>
          </p:cNvPr>
          <p:cNvCxnSpPr>
            <a:cxnSpLocks/>
            <a:stCxn id="117" idx="3"/>
            <a:endCxn id="8" idx="1"/>
          </p:cNvCxnSpPr>
          <p:nvPr/>
        </p:nvCxnSpPr>
        <p:spPr>
          <a:xfrm>
            <a:off x="4569931" y="4044542"/>
            <a:ext cx="19362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F493B8-D399-2453-F450-C546FF09AB56}"/>
              </a:ext>
            </a:extLst>
          </p:cNvPr>
          <p:cNvCxnSpPr>
            <a:cxnSpLocks/>
            <a:stCxn id="7" idx="3"/>
            <a:endCxn id="117" idx="1"/>
          </p:cNvCxnSpPr>
          <p:nvPr/>
        </p:nvCxnSpPr>
        <p:spPr>
          <a:xfrm>
            <a:off x="3891629" y="4042168"/>
            <a:ext cx="201995" cy="2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60206A2-2F1C-8BFA-D45A-0AA27855D5A4}"/>
              </a:ext>
            </a:extLst>
          </p:cNvPr>
          <p:cNvCxnSpPr>
            <a:cxnSpLocks/>
            <a:stCxn id="61" idx="3"/>
            <a:endCxn id="9" idx="1"/>
          </p:cNvCxnSpPr>
          <p:nvPr/>
        </p:nvCxnSpPr>
        <p:spPr>
          <a:xfrm flipV="1">
            <a:off x="6845798" y="4038011"/>
            <a:ext cx="247957" cy="4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95771E9-1C03-1DD4-CE1A-FE13C6CED20D}"/>
              </a:ext>
            </a:extLst>
          </p:cNvPr>
          <p:cNvCxnSpPr>
            <a:cxnSpLocks/>
            <a:stCxn id="8" idx="3"/>
            <a:endCxn id="61" idx="1"/>
          </p:cNvCxnSpPr>
          <p:nvPr/>
        </p:nvCxnSpPr>
        <p:spPr>
          <a:xfrm flipV="1">
            <a:off x="6144676" y="4042168"/>
            <a:ext cx="224815" cy="2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1B5B7DBD-BC64-F6CE-84ED-F5583B9411EC}"/>
              </a:ext>
            </a:extLst>
          </p:cNvPr>
          <p:cNvSpPr/>
          <p:nvPr/>
        </p:nvSpPr>
        <p:spPr>
          <a:xfrm>
            <a:off x="6369491" y="3831613"/>
            <a:ext cx="476307" cy="421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756E22A-943A-72A7-478E-0DAABB8F91F9}"/>
              </a:ext>
            </a:extLst>
          </p:cNvPr>
          <p:cNvSpPr/>
          <p:nvPr/>
        </p:nvSpPr>
        <p:spPr>
          <a:xfrm>
            <a:off x="4093624" y="3833987"/>
            <a:ext cx="476307" cy="421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Tanh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D2FD3D0-4D61-C7AD-6F5B-798BE3C27F11}"/>
              </a:ext>
            </a:extLst>
          </p:cNvPr>
          <p:cNvSpPr/>
          <p:nvPr/>
        </p:nvSpPr>
        <p:spPr>
          <a:xfrm>
            <a:off x="8781673" y="3833986"/>
            <a:ext cx="476307" cy="42110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</a:rPr>
              <a:t>Tanh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E7380552-F921-C49D-0510-94AC0A81EC25}"/>
              </a:ext>
            </a:extLst>
          </p:cNvPr>
          <p:cNvCxnSpPr>
            <a:cxnSpLocks/>
            <a:stCxn id="9" idx="3"/>
            <a:endCxn id="122" idx="1"/>
          </p:cNvCxnSpPr>
          <p:nvPr/>
        </p:nvCxnSpPr>
        <p:spPr>
          <a:xfrm>
            <a:off x="8474880" y="4038011"/>
            <a:ext cx="306793" cy="6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42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EB6E-7E55-8049-719A-93A6787D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17" y="14820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/>
              <a:t>CNN + LSTM vs. CNN + GRU (with Elliot Waves features)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D57E79D-A31D-73B3-0B1F-AF9C47B3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5852" y="1234097"/>
            <a:ext cx="4587713" cy="267554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C30121A-8930-B501-40AD-5711D688A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22" y="1260210"/>
            <a:ext cx="4587713" cy="264774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7FEDD0B-E155-8F1D-0DD9-CFC1F320C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830" y="4081036"/>
            <a:ext cx="4547157" cy="26518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F8DAB66-95E5-92E2-5771-B2050A60F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577" y="4108594"/>
            <a:ext cx="4547157" cy="2624338"/>
          </a:xfrm>
          <a:prstGeom prst="rect">
            <a:avLst/>
          </a:prstGeom>
        </p:spPr>
      </p:pic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2073435F-AC12-91AA-C370-577547E9C1D1}"/>
              </a:ext>
            </a:extLst>
          </p:cNvPr>
          <p:cNvSpPr/>
          <p:nvPr/>
        </p:nvSpPr>
        <p:spPr>
          <a:xfrm rot="5400000">
            <a:off x="5842005" y="2159859"/>
            <a:ext cx="476129" cy="81606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2F995282-7272-8E3B-17B9-BC9285677CF0}"/>
              </a:ext>
            </a:extLst>
          </p:cNvPr>
          <p:cNvSpPr/>
          <p:nvPr/>
        </p:nvSpPr>
        <p:spPr>
          <a:xfrm rot="5400000">
            <a:off x="5857935" y="5012733"/>
            <a:ext cx="476129" cy="81606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2AF381-B5DB-021B-0359-58349735CF80}"/>
              </a:ext>
            </a:extLst>
          </p:cNvPr>
          <p:cNvSpPr/>
          <p:nvPr/>
        </p:nvSpPr>
        <p:spPr>
          <a:xfrm>
            <a:off x="940022" y="4007224"/>
            <a:ext cx="10515600" cy="272570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C217A-5F3B-633A-1E7A-FCA38AA1B275}"/>
              </a:ext>
            </a:extLst>
          </p:cNvPr>
          <p:cNvSpPr txBox="1"/>
          <p:nvPr/>
        </p:nvSpPr>
        <p:spPr>
          <a:xfrm>
            <a:off x="4242955" y="675409"/>
            <a:ext cx="36194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RMSE ~ 53.71</a:t>
            </a:r>
          </a:p>
        </p:txBody>
      </p:sp>
    </p:spTree>
    <p:extLst>
      <p:ext uri="{BB962C8B-B14F-4D97-AF65-F5344CB8AC3E}">
        <p14:creationId xmlns:p14="http://schemas.microsoft.com/office/powerpoint/2010/main" val="3143134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EB6E-7E55-8049-719A-93A6787D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17" y="14820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/>
              <a:t>CNN + LSTM vs. CNN + GRU (with Elliot Waves features)</a:t>
            </a:r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2073435F-AC12-91AA-C370-577547E9C1D1}"/>
              </a:ext>
            </a:extLst>
          </p:cNvPr>
          <p:cNvSpPr/>
          <p:nvPr/>
        </p:nvSpPr>
        <p:spPr>
          <a:xfrm rot="5400000">
            <a:off x="5842005" y="2159859"/>
            <a:ext cx="476129" cy="81606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2F995282-7272-8E3B-17B9-BC9285677CF0}"/>
              </a:ext>
            </a:extLst>
          </p:cNvPr>
          <p:cNvSpPr/>
          <p:nvPr/>
        </p:nvSpPr>
        <p:spPr>
          <a:xfrm rot="5400000">
            <a:off x="5857935" y="5012733"/>
            <a:ext cx="476129" cy="81606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2AF381-B5DB-021B-0359-58349735CF80}"/>
              </a:ext>
            </a:extLst>
          </p:cNvPr>
          <p:cNvSpPr/>
          <p:nvPr/>
        </p:nvSpPr>
        <p:spPr>
          <a:xfrm>
            <a:off x="795717" y="1043662"/>
            <a:ext cx="10600566" cy="287391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A8F14-925F-F585-7B8D-6D77E294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683" y="1114395"/>
            <a:ext cx="4615773" cy="26639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2051D3-CB83-82AE-B2C3-46A94333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546" y="1114395"/>
            <a:ext cx="4567807" cy="26639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F7A45C-7F18-9E31-4C89-33D969776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546" y="4041425"/>
            <a:ext cx="4556431" cy="2657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360F34-422E-6177-9473-8B1E321F1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683" y="4056222"/>
            <a:ext cx="4615771" cy="2663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9BD06-420B-E9CD-8C6E-1992AB10CCF5}"/>
              </a:ext>
            </a:extLst>
          </p:cNvPr>
          <p:cNvSpPr txBox="1"/>
          <p:nvPr/>
        </p:nvSpPr>
        <p:spPr>
          <a:xfrm>
            <a:off x="4286250" y="528204"/>
            <a:ext cx="36194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RMSE ~ 3.82</a:t>
            </a:r>
          </a:p>
        </p:txBody>
      </p:sp>
    </p:spTree>
    <p:extLst>
      <p:ext uri="{BB962C8B-B14F-4D97-AF65-F5344CB8AC3E}">
        <p14:creationId xmlns:p14="http://schemas.microsoft.com/office/powerpoint/2010/main" val="1115821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E9D03B-C82E-65E6-4718-F78029583631}"/>
              </a:ext>
            </a:extLst>
          </p:cNvPr>
          <p:cNvSpPr txBox="1"/>
          <p:nvPr/>
        </p:nvSpPr>
        <p:spPr>
          <a:xfrm>
            <a:off x="1884556" y="769434"/>
            <a:ext cx="9712712" cy="4770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/>
              <a:t>AGENDA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sz="320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/>
              <a:t>Introduction to Deep Learning in Stock Trading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/>
              <a:t>CNNs Over Synthetic Images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/>
              <a:t>Deep Learning Models Leveraging Various Indicators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/>
              <a:t>Text Mining and Stock Price Increase Prediction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/>
              <a:t>Reinforcement Learning for Portfolio Trading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/>
              <a:t>Reinforcement Learning and LSTM Combination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/>
              <a:t>Conclusion and Future Directions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00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387569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EB6E-7E55-8049-719A-93A6787DE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717" y="148209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/>
              <a:t>CNN + LSTM vs. CNN + GRU (with Elliot Waves features)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2F995282-7272-8E3B-17B9-BC9285677CF0}"/>
              </a:ext>
            </a:extLst>
          </p:cNvPr>
          <p:cNvSpPr/>
          <p:nvPr/>
        </p:nvSpPr>
        <p:spPr>
          <a:xfrm rot="5400000">
            <a:off x="5920959" y="3033730"/>
            <a:ext cx="476129" cy="816060"/>
          </a:xfrm>
          <a:prstGeom prst="triangl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598A18-AC46-D73F-765D-13D69246D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4" y="1864200"/>
            <a:ext cx="5466835" cy="3155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FC4976-71FE-A70D-C6FE-CC973462A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537" y="1864200"/>
            <a:ext cx="5341639" cy="3115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5440E5-FEE4-6AB3-00E7-EA2F66C6F6DA}"/>
              </a:ext>
            </a:extLst>
          </p:cNvPr>
          <p:cNvSpPr txBox="1"/>
          <p:nvPr/>
        </p:nvSpPr>
        <p:spPr>
          <a:xfrm>
            <a:off x="4312227" y="1125681"/>
            <a:ext cx="361949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/>
              <a:t>RMSE ~ 2.88</a:t>
            </a:r>
          </a:p>
        </p:txBody>
      </p:sp>
    </p:spTree>
    <p:extLst>
      <p:ext uri="{BB962C8B-B14F-4D97-AF65-F5344CB8AC3E}">
        <p14:creationId xmlns:p14="http://schemas.microsoft.com/office/powerpoint/2010/main" val="4129589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72BB-E2A3-566D-DCD0-EEB62F4A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759" y="114300"/>
            <a:ext cx="9601200" cy="1485900"/>
          </a:xfrm>
        </p:spPr>
        <p:txBody>
          <a:bodyPr/>
          <a:lstStyle/>
          <a:p>
            <a:r>
              <a:rPr lang="en-US"/>
              <a:t>Are GANs suitable for predicting stock prices?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A9B15F4-4716-932E-30C9-F0B3F1BCDFA5}"/>
              </a:ext>
            </a:extLst>
          </p:cNvPr>
          <p:cNvSpPr/>
          <p:nvPr/>
        </p:nvSpPr>
        <p:spPr>
          <a:xfrm>
            <a:off x="2668183" y="1397088"/>
            <a:ext cx="1381125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Real Data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76490B-18AC-E239-71E0-E7FBF388F183}"/>
              </a:ext>
            </a:extLst>
          </p:cNvPr>
          <p:cNvSpPr/>
          <p:nvPr/>
        </p:nvSpPr>
        <p:spPr>
          <a:xfrm>
            <a:off x="5438595" y="1686475"/>
            <a:ext cx="859416" cy="7689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Data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ED9EF81-5C02-5F68-7F72-5E09ABF215F6}"/>
              </a:ext>
            </a:extLst>
          </p:cNvPr>
          <p:cNvSpPr/>
          <p:nvPr/>
        </p:nvSpPr>
        <p:spPr>
          <a:xfrm>
            <a:off x="7724887" y="1406099"/>
            <a:ext cx="1381125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Discriminator</a:t>
            </a:r>
          </a:p>
          <a:p>
            <a:pPr algn="ctr"/>
            <a:r>
              <a:rPr lang="en-US" sz="1400" b="1">
                <a:solidFill>
                  <a:srgbClr val="000000"/>
                </a:solidFill>
              </a:rPr>
              <a:t>Model</a:t>
            </a:r>
          </a:p>
          <a:p>
            <a:pPr algn="ctr"/>
            <a:r>
              <a:rPr lang="en-US" sz="1400" b="1">
                <a:solidFill>
                  <a:srgbClr val="000000"/>
                </a:solidFill>
              </a:rPr>
              <a:t>(GELU)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4B73242-BE40-4829-09AB-7221B26B8D35}"/>
              </a:ext>
            </a:extLst>
          </p:cNvPr>
          <p:cNvSpPr/>
          <p:nvPr/>
        </p:nvSpPr>
        <p:spPr>
          <a:xfrm>
            <a:off x="10434648" y="1723595"/>
            <a:ext cx="1381125" cy="6905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Discriminator</a:t>
            </a:r>
          </a:p>
          <a:p>
            <a:pPr algn="ctr"/>
            <a:r>
              <a:rPr lang="en-US" sz="1400" b="1">
                <a:solidFill>
                  <a:srgbClr val="000000"/>
                </a:solidFill>
              </a:rPr>
              <a:t>Loss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EAF45E75-BA9A-6E0B-7CF9-A9F33E076864}"/>
              </a:ext>
            </a:extLst>
          </p:cNvPr>
          <p:cNvSpPr/>
          <p:nvPr/>
        </p:nvSpPr>
        <p:spPr>
          <a:xfrm>
            <a:off x="10434647" y="3847187"/>
            <a:ext cx="1381125" cy="69057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Generator</a:t>
            </a:r>
          </a:p>
          <a:p>
            <a:pPr algn="ctr"/>
            <a:r>
              <a:rPr lang="en-US" sz="1400" b="1">
                <a:solidFill>
                  <a:srgbClr val="000000"/>
                </a:solidFill>
              </a:rPr>
              <a:t>Loss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95D753A-A0BD-EEE7-7F17-05D986A82B5D}"/>
              </a:ext>
            </a:extLst>
          </p:cNvPr>
          <p:cNvSpPr/>
          <p:nvPr/>
        </p:nvSpPr>
        <p:spPr>
          <a:xfrm>
            <a:off x="2668183" y="3529691"/>
            <a:ext cx="1381125" cy="132556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Generator</a:t>
            </a:r>
          </a:p>
          <a:p>
            <a:pPr algn="ctr"/>
            <a:r>
              <a:rPr lang="en-US" sz="1400" b="1">
                <a:solidFill>
                  <a:srgbClr val="000000"/>
                </a:solidFill>
              </a:rPr>
              <a:t>Model</a:t>
            </a:r>
          </a:p>
          <a:p>
            <a:pPr algn="ctr"/>
            <a:r>
              <a:rPr lang="en-US" sz="1400" b="1">
                <a:solidFill>
                  <a:srgbClr val="000000"/>
                </a:solidFill>
              </a:rPr>
              <a:t>(GELU)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1677665-5FCD-F3CD-60A9-C98E0740DE7A}"/>
              </a:ext>
            </a:extLst>
          </p:cNvPr>
          <p:cNvSpPr/>
          <p:nvPr/>
        </p:nvSpPr>
        <p:spPr>
          <a:xfrm>
            <a:off x="5438595" y="3803288"/>
            <a:ext cx="859416" cy="7689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0000"/>
                </a:solidFill>
              </a:rPr>
              <a:t>Data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E05B9635-0DD3-3131-183A-EFC0F1C3B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085" y="2633970"/>
            <a:ext cx="1647860" cy="690570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0F434E7B-1D32-63BA-A7BB-180186CDD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815" y="4613843"/>
            <a:ext cx="1647860" cy="69057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651068A2-3B2E-47B6-EAA2-A0EC01F45892}"/>
              </a:ext>
            </a:extLst>
          </p:cNvPr>
          <p:cNvSpPr/>
          <p:nvPr/>
        </p:nvSpPr>
        <p:spPr>
          <a:xfrm>
            <a:off x="905055" y="3984724"/>
            <a:ext cx="1205778" cy="4154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50" b="1" u="sng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Input</a:t>
            </a:r>
          </a:p>
          <a:p>
            <a:pPr algn="ctr"/>
            <a:r>
              <a:rPr lang="en-US" sz="105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[[123],[456],[789]]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FD67A5D-B609-C078-2C72-50A3CE2BB999}"/>
              </a:ext>
            </a:extLst>
          </p:cNvPr>
          <p:cNvCxnSpPr>
            <a:cxnSpLocks/>
          </p:cNvCxnSpPr>
          <p:nvPr/>
        </p:nvCxnSpPr>
        <p:spPr>
          <a:xfrm>
            <a:off x="2110833" y="4192473"/>
            <a:ext cx="557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607CE0E-5CC0-2595-8841-491A88E6DC27}"/>
              </a:ext>
            </a:extLst>
          </p:cNvPr>
          <p:cNvCxnSpPr>
            <a:cxnSpLocks/>
          </p:cNvCxnSpPr>
          <p:nvPr/>
        </p:nvCxnSpPr>
        <p:spPr>
          <a:xfrm>
            <a:off x="4049308" y="2059870"/>
            <a:ext cx="1389287" cy="11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6F20EFB-AC34-7B27-79CE-A8524AE698EA}"/>
              </a:ext>
            </a:extLst>
          </p:cNvPr>
          <p:cNvCxnSpPr>
            <a:cxnSpLocks/>
          </p:cNvCxnSpPr>
          <p:nvPr/>
        </p:nvCxnSpPr>
        <p:spPr>
          <a:xfrm flipV="1">
            <a:off x="6298011" y="2068881"/>
            <a:ext cx="1426876" cy="2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5A85BDF-08C1-C865-11A5-4D4C5AEEAB37}"/>
              </a:ext>
            </a:extLst>
          </p:cNvPr>
          <p:cNvCxnSpPr>
            <a:cxnSpLocks/>
          </p:cNvCxnSpPr>
          <p:nvPr/>
        </p:nvCxnSpPr>
        <p:spPr>
          <a:xfrm flipV="1">
            <a:off x="9106012" y="2068880"/>
            <a:ext cx="13286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70147213-EA23-BA9C-B14E-6FF816D41222}"/>
              </a:ext>
            </a:extLst>
          </p:cNvPr>
          <p:cNvCxnSpPr>
            <a:cxnSpLocks/>
          </p:cNvCxnSpPr>
          <p:nvPr/>
        </p:nvCxnSpPr>
        <p:spPr>
          <a:xfrm>
            <a:off x="9106012" y="2068881"/>
            <a:ext cx="1328635" cy="2123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B19C6C08-1874-8AF3-90D0-A6D93F9AC114}"/>
              </a:ext>
            </a:extLst>
          </p:cNvPr>
          <p:cNvCxnSpPr>
            <a:cxnSpLocks/>
          </p:cNvCxnSpPr>
          <p:nvPr/>
        </p:nvCxnSpPr>
        <p:spPr>
          <a:xfrm flipV="1">
            <a:off x="4049308" y="4187770"/>
            <a:ext cx="1389287" cy="4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19ABF2C4-01D7-D564-8049-7BCC79D62E2B}"/>
              </a:ext>
            </a:extLst>
          </p:cNvPr>
          <p:cNvCxnSpPr>
            <a:cxnSpLocks/>
          </p:cNvCxnSpPr>
          <p:nvPr/>
        </p:nvCxnSpPr>
        <p:spPr>
          <a:xfrm flipV="1">
            <a:off x="6298011" y="2068881"/>
            <a:ext cx="1426876" cy="21188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Arrow: Down 129">
            <a:extLst>
              <a:ext uri="{FF2B5EF4-FFF2-40B4-BE49-F238E27FC236}">
                <a16:creationId xmlns:a16="http://schemas.microsoft.com/office/drawing/2014/main" id="{4404B008-8928-1B71-4FC0-240A400D90AC}"/>
              </a:ext>
            </a:extLst>
          </p:cNvPr>
          <p:cNvSpPr/>
          <p:nvPr/>
        </p:nvSpPr>
        <p:spPr>
          <a:xfrm rot="8894164">
            <a:off x="9889599" y="2343366"/>
            <a:ext cx="167980" cy="155965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1" name="Arrow: Down 130">
            <a:extLst>
              <a:ext uri="{FF2B5EF4-FFF2-40B4-BE49-F238E27FC236}">
                <a16:creationId xmlns:a16="http://schemas.microsoft.com/office/drawing/2014/main" id="{601CC1FC-FE29-22E8-9344-FC3694E74307}"/>
              </a:ext>
            </a:extLst>
          </p:cNvPr>
          <p:cNvSpPr/>
          <p:nvPr/>
        </p:nvSpPr>
        <p:spPr>
          <a:xfrm rot="5400000">
            <a:off x="9650962" y="1440751"/>
            <a:ext cx="153214" cy="97638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133" name="Arrow: Down 132">
            <a:extLst>
              <a:ext uri="{FF2B5EF4-FFF2-40B4-BE49-F238E27FC236}">
                <a16:creationId xmlns:a16="http://schemas.microsoft.com/office/drawing/2014/main" id="{AFE51779-783E-F667-9049-3103F879748B}"/>
              </a:ext>
            </a:extLst>
          </p:cNvPr>
          <p:cNvSpPr/>
          <p:nvPr/>
        </p:nvSpPr>
        <p:spPr>
          <a:xfrm rot="3602106">
            <a:off x="5803298" y="1073043"/>
            <a:ext cx="167597" cy="406754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A926178-7BDA-EA8A-1FF9-50064B2B30AD}"/>
              </a:ext>
            </a:extLst>
          </p:cNvPr>
          <p:cNvGrpSpPr/>
          <p:nvPr/>
        </p:nvGrpSpPr>
        <p:grpSpPr>
          <a:xfrm>
            <a:off x="6544236" y="5651120"/>
            <a:ext cx="6548359" cy="1092161"/>
            <a:chOff x="5730002" y="5470004"/>
            <a:chExt cx="6419596" cy="1092161"/>
          </a:xfrm>
        </p:grpSpPr>
        <p:sp>
          <p:nvSpPr>
            <p:cNvPr id="134" name="Arrow: Down 133">
              <a:extLst>
                <a:ext uri="{FF2B5EF4-FFF2-40B4-BE49-F238E27FC236}">
                  <a16:creationId xmlns:a16="http://schemas.microsoft.com/office/drawing/2014/main" id="{C747984F-F7F0-BCE2-8D15-AB2393ADC3CF}"/>
                </a:ext>
              </a:extLst>
            </p:cNvPr>
            <p:cNvSpPr/>
            <p:nvPr/>
          </p:nvSpPr>
          <p:spPr>
            <a:xfrm rot="5400000">
              <a:off x="8481866" y="5335409"/>
              <a:ext cx="153214" cy="976380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35" name="Arrow: Down 134">
              <a:extLst>
                <a:ext uri="{FF2B5EF4-FFF2-40B4-BE49-F238E27FC236}">
                  <a16:creationId xmlns:a16="http://schemas.microsoft.com/office/drawing/2014/main" id="{4F798971-AB86-B386-DB47-2658D32C8176}"/>
                </a:ext>
              </a:extLst>
            </p:cNvPr>
            <p:cNvSpPr/>
            <p:nvPr/>
          </p:nvSpPr>
          <p:spPr>
            <a:xfrm rot="5400000">
              <a:off x="8473377" y="5699283"/>
              <a:ext cx="153214" cy="976380"/>
            </a:xfrm>
            <a:prstGeom prst="down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C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16D0C33-ECCE-398F-1B13-2E8A7F49F80B}"/>
                </a:ext>
              </a:extLst>
            </p:cNvPr>
            <p:cNvSpPr txBox="1"/>
            <p:nvPr/>
          </p:nvSpPr>
          <p:spPr>
            <a:xfrm>
              <a:off x="9050037" y="5701361"/>
              <a:ext cx="3099561" cy="60016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/>
                <a:t>Generator backpropagation</a:t>
              </a:r>
              <a:endParaRPr lang="en-US"/>
            </a:p>
            <a:p>
              <a:endParaRPr lang="en-US" sz="1100" b="1"/>
            </a:p>
            <a:p>
              <a:r>
                <a:rPr lang="en-US" sz="1100" b="1"/>
                <a:t>Discriminator backpropagation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16537BB1-0E87-9468-F326-9C65A7DD79B6}"/>
                </a:ext>
              </a:extLst>
            </p:cNvPr>
            <p:cNvSpPr/>
            <p:nvPr/>
          </p:nvSpPr>
          <p:spPr>
            <a:xfrm>
              <a:off x="5730002" y="5470004"/>
              <a:ext cx="5323034" cy="109216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2" name="Picture 141">
            <a:extLst>
              <a:ext uri="{FF2B5EF4-FFF2-40B4-BE49-F238E27FC236}">
                <a16:creationId xmlns:a16="http://schemas.microsoft.com/office/drawing/2014/main" id="{330E4C9B-427D-47F7-2479-4E3DF33C5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258" y="5968617"/>
            <a:ext cx="1647860" cy="690570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4674E63C-121F-B065-BBEC-2AB711AF2677}"/>
              </a:ext>
            </a:extLst>
          </p:cNvPr>
          <p:cNvSpPr/>
          <p:nvPr/>
        </p:nvSpPr>
        <p:spPr>
          <a:xfrm>
            <a:off x="7137584" y="5699857"/>
            <a:ext cx="124585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CNN + GRU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95981-6988-53B1-37D9-38CBE3CB922F}"/>
              </a:ext>
            </a:extLst>
          </p:cNvPr>
          <p:cNvSpPr txBox="1"/>
          <p:nvPr/>
        </p:nvSpPr>
        <p:spPr>
          <a:xfrm>
            <a:off x="879764" y="5928014"/>
            <a:ext cx="555740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/>
              <a:t>Fekri, M. N., Ghosh, A. M., &amp; Grolinger, K. (2019). Generating Energy Data for Machine Learning with Recurrent Generative Adversarial Networks. Energies, 13(1), 130. https://doi.org/10.3390/en13010130</a:t>
            </a:r>
          </a:p>
        </p:txBody>
      </p:sp>
    </p:spTree>
    <p:extLst>
      <p:ext uri="{BB962C8B-B14F-4D97-AF65-F5344CB8AC3E}">
        <p14:creationId xmlns:p14="http://schemas.microsoft.com/office/powerpoint/2010/main" val="1038328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672BB-E2A3-566D-DCD0-EEB62F4AB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so far....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CEF3C6-DE1B-4DA7-CA65-6F77DF165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301" y="1481732"/>
            <a:ext cx="5118755" cy="28138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4B6E81-E2F6-6947-DEDF-DB2BAE4CF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717" y="4397716"/>
            <a:ext cx="6257925" cy="23529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1E2378-638B-BE13-FE31-18D22123A0ED}"/>
              </a:ext>
            </a:extLst>
          </p:cNvPr>
          <p:cNvSpPr txBox="1"/>
          <p:nvPr/>
        </p:nvSpPr>
        <p:spPr>
          <a:xfrm>
            <a:off x="7293043" y="291786"/>
            <a:ext cx="4924935" cy="646330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/>
              <a:t>Generated data appear to get better with each step-up in the amount of training epochs, but the right number has yet to be reached</a:t>
            </a:r>
          </a:p>
          <a:p>
            <a:endParaRPr lang="en-US"/>
          </a:p>
          <a:p>
            <a:r>
              <a:rPr lang="en-US" b="1"/>
              <a:t>Ending up being a computing power/time available problem.</a:t>
            </a:r>
          </a:p>
          <a:p>
            <a:endParaRPr lang="en-US"/>
          </a:p>
          <a:p>
            <a:r>
              <a:rPr lang="en-US" b="1"/>
              <a:t>Further tweaks to the Discriminator/Generator models needed:</a:t>
            </a:r>
          </a:p>
          <a:p>
            <a:r>
              <a:rPr lang="en-US"/>
              <a:t>- Loss drop value for discriminator,</a:t>
            </a:r>
          </a:p>
          <a:p>
            <a:r>
              <a:rPr lang="en-US"/>
              <a:t>- Activation function combinations for each</a:t>
            </a:r>
          </a:p>
          <a:p>
            <a:r>
              <a:rPr lang="en-US"/>
              <a:t>- Number of layers for discriminator/generator models (GRU vs. LSTM?)</a:t>
            </a:r>
          </a:p>
          <a:p>
            <a:r>
              <a:rPr lang="en-US"/>
              <a:t>- Maybe using a different optimizer would help? (Used Adam() for current results)</a:t>
            </a:r>
          </a:p>
          <a:p>
            <a:endParaRPr lang="en-US"/>
          </a:p>
          <a:p>
            <a:r>
              <a:rPr lang="en-US" b="1"/>
              <a:t>Model in original paper utilized pre-processing steps not used here:</a:t>
            </a:r>
          </a:p>
          <a:p>
            <a:r>
              <a:rPr lang="en-US"/>
              <a:t>-&gt; ARIMA features </a:t>
            </a:r>
          </a:p>
          <a:p>
            <a:r>
              <a:rPr lang="en-US"/>
              <a:t>-&gt; Fourier Transform </a:t>
            </a:r>
          </a:p>
          <a:p>
            <a:r>
              <a:rPr lang="en-US"/>
              <a:t>-&gt; Normalize (used) </a:t>
            </a:r>
          </a:p>
          <a:p>
            <a:r>
              <a:rPr lang="en-US"/>
              <a:t>-&gt; Sliding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177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C83B-0C97-9068-C354-4DC1DD79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CNN + LSTM vs. CNN + GRU vs. R-GAN</a:t>
            </a:r>
            <a:br>
              <a:rPr lang="en-US"/>
            </a:br>
            <a:r>
              <a:rPr lang="en-US" b="1" i="1"/>
              <a:t>conclusions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59807-9DEF-FEBF-D914-67F8C1F84FA4}"/>
              </a:ext>
            </a:extLst>
          </p:cNvPr>
          <p:cNvSpPr txBox="1"/>
          <p:nvPr/>
        </p:nvSpPr>
        <p:spPr>
          <a:xfrm>
            <a:off x="1504840" y="2171700"/>
            <a:ext cx="10320995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Different stocks reacted differently between LSTM and GRU-based models:</a:t>
            </a:r>
            <a:endParaRPr lang="en-US" sz="1600"/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sz="2800"/>
              <a:t>'AMZN' had best RMSE with GRU-model.</a:t>
            </a:r>
            <a:endParaRPr lang="en-US" sz="1600"/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 sz="2800"/>
              <a:t>'AAPL has best RMSE with LSTM-model.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endParaRPr 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Single model methods perform better than vanilla R-GAN (either not the right adjustments to parameters or just not enough time to train model properly).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24972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6B25A0-EB01-3452-6AF4-4CFE76D2463B}"/>
              </a:ext>
            </a:extLst>
          </p:cNvPr>
          <p:cNvSpPr txBox="1"/>
          <p:nvPr/>
        </p:nvSpPr>
        <p:spPr>
          <a:xfrm>
            <a:off x="757852" y="734730"/>
            <a:ext cx="11296185" cy="529375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3000" b="1"/>
              <a:t>Text Mining and Stock Price Increase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/>
          </a:p>
          <a:p>
            <a:pPr marL="457200" indent="-457200">
              <a:buFont typeface="Arial"/>
              <a:buChar char="•"/>
            </a:pPr>
            <a:r>
              <a:rPr lang="en-US" sz="2800" u="sng"/>
              <a:t>The question to answer:</a:t>
            </a:r>
            <a:r>
              <a:rPr lang="en-US" sz="2800"/>
              <a:t> Can the text from news articles about stocks be used to predict whether a stock price will increase or decrease?</a:t>
            </a:r>
          </a:p>
          <a:p>
            <a:pPr marL="457200" indent="-457200">
              <a:buFont typeface="Arial"/>
              <a:buChar char="•"/>
            </a:pPr>
            <a:r>
              <a:rPr lang="en-US" sz="2800" u="sng"/>
              <a:t>Method to answer:</a:t>
            </a:r>
            <a:r>
              <a:rPr lang="en-US" sz="2800"/>
              <a:t> Compare the opening price of the stock the day the article is released (day 0) to the opening price of the stock the following market day (day 1).</a:t>
            </a:r>
          </a:p>
          <a:p>
            <a:pPr marL="457200" indent="-457200">
              <a:buFont typeface="Arial"/>
              <a:buChar char="•"/>
            </a:pPr>
            <a:r>
              <a:rPr lang="en-US" sz="2800" u="sng"/>
              <a:t>Note:</a:t>
            </a:r>
            <a:r>
              <a:rPr lang="en-US" sz="2800"/>
              <a:t> Used the </a:t>
            </a:r>
            <a:r>
              <a:rPr lang="en-US" sz="2800" i="1"/>
              <a:t>opening price</a:t>
            </a:r>
            <a:r>
              <a:rPr lang="en-US" sz="2800"/>
              <a:t> of day 0 instead of the </a:t>
            </a:r>
            <a:r>
              <a:rPr lang="en-US" sz="2800" i="1"/>
              <a:t>closing price</a:t>
            </a:r>
            <a:r>
              <a:rPr lang="en-US" sz="2800"/>
              <a:t> to increase the likelihood that the article had not yet affected the price.</a:t>
            </a:r>
          </a:p>
          <a:p>
            <a:endParaRPr lang="en-US" sz="2800"/>
          </a:p>
          <a:p>
            <a:endParaRPr lang="en-US" sz="28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526997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55098C-F79C-642F-587D-A38C728694D7}"/>
              </a:ext>
            </a:extLst>
          </p:cNvPr>
          <p:cNvSpPr txBox="1"/>
          <p:nvPr/>
        </p:nvSpPr>
        <p:spPr>
          <a:xfrm>
            <a:off x="892313" y="1080052"/>
            <a:ext cx="11202504" cy="51706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The Data</a:t>
            </a:r>
          </a:p>
          <a:p>
            <a:pPr marL="457200" indent="-457200">
              <a:buFont typeface="Arial"/>
              <a:buChar char="•"/>
            </a:pPr>
            <a:r>
              <a:rPr lang="en-US" sz="3000"/>
              <a:t>Used sites like investopedia.com, seekingalpha.com, and marketwatch.com to compile list of ~500 trending stocks.</a:t>
            </a:r>
          </a:p>
          <a:p>
            <a:pPr marL="457200" indent="-457200">
              <a:buFont typeface="Arial"/>
              <a:buChar char="•"/>
            </a:pPr>
            <a:r>
              <a:rPr lang="en-US" sz="3000"/>
              <a:t>Built a function that used the trending stock list to attempt to collect news articles about each stock from investing.com.</a:t>
            </a:r>
          </a:p>
          <a:p>
            <a:pPr marL="457200" indent="-457200">
              <a:buFont typeface="Arial"/>
              <a:buChar char="•"/>
            </a:pPr>
            <a:r>
              <a:rPr lang="en-US" sz="3000"/>
              <a:t>The stock name/ticker and the date the article was released was then used along with the </a:t>
            </a:r>
            <a:r>
              <a:rPr lang="en-US" sz="3000" err="1"/>
              <a:t>YahooFinance</a:t>
            </a:r>
            <a:r>
              <a:rPr lang="en-US" sz="3000"/>
              <a:t> API (</a:t>
            </a:r>
            <a:r>
              <a:rPr lang="en-US" sz="3000" err="1"/>
              <a:t>yfinance</a:t>
            </a:r>
            <a:r>
              <a:rPr lang="en-US" sz="3000"/>
              <a:t>) to collected the day 0 and day 1 opening prices.</a:t>
            </a:r>
          </a:p>
          <a:p>
            <a:pPr marL="457200" indent="-457200">
              <a:buFont typeface="Arial"/>
              <a:buChar char="•"/>
            </a:pPr>
            <a:r>
              <a:rPr lang="en-US" sz="3000"/>
              <a:t>Ultimately, 8740 articles/prices could be located for 325 different stocks.</a:t>
            </a:r>
          </a:p>
          <a:p>
            <a:pPr marL="457200" indent="-457200">
              <a:buFont typeface="Arial"/>
              <a:buChar char="•"/>
            </a:pP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42222149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120A88-8E64-9E19-79D5-10586895FCD6}"/>
              </a:ext>
            </a:extLst>
          </p:cNvPr>
          <p:cNvSpPr txBox="1"/>
          <p:nvPr/>
        </p:nvSpPr>
        <p:spPr>
          <a:xfrm>
            <a:off x="682487" y="1996661"/>
            <a:ext cx="274320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Base Model</a:t>
            </a:r>
            <a:endParaRPr lang="en-US"/>
          </a:p>
        </p:txBody>
      </p:sp>
      <p:pic>
        <p:nvPicPr>
          <p:cNvPr id="4" name="Picture 3" descr="A black arrow pointing to a white square&#10;&#10;Description automatically generated">
            <a:extLst>
              <a:ext uri="{FF2B5EF4-FFF2-40B4-BE49-F238E27FC236}">
                <a16:creationId xmlns:a16="http://schemas.microsoft.com/office/drawing/2014/main" id="{DFD34BDD-C696-2DAA-39C0-7B108D31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" y="2491016"/>
            <a:ext cx="11914909" cy="126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53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98AEE3-193B-74E4-2839-3C4F92CDB8FE}"/>
              </a:ext>
            </a:extLst>
          </p:cNvPr>
          <p:cNvSpPr txBox="1"/>
          <p:nvPr/>
        </p:nvSpPr>
        <p:spPr>
          <a:xfrm>
            <a:off x="726661" y="538922"/>
            <a:ext cx="11467547" cy="5786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Model Variations</a:t>
            </a:r>
          </a:p>
          <a:p>
            <a:pPr marL="457200" indent="-457200">
              <a:buFont typeface="Arial"/>
              <a:buChar char="•"/>
            </a:pPr>
            <a:r>
              <a:rPr lang="en-US" sz="3000"/>
              <a:t>66 different models were run with the following variations: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Input: raw vs. processed, </a:t>
            </a:r>
            <a:r>
              <a:rPr lang="en-US" sz="2800" err="1"/>
              <a:t>max_len</a:t>
            </a:r>
            <a:r>
              <a:rPr lang="en-US" sz="2800"/>
              <a:t>, </a:t>
            </a:r>
            <a:r>
              <a:rPr lang="en-US" sz="2800" err="1"/>
              <a:t>num_words</a:t>
            </a:r>
            <a:r>
              <a:rPr lang="en-US" sz="2800"/>
              <a:t>, </a:t>
            </a:r>
            <a:r>
              <a:rPr lang="en-US" sz="2800" err="1"/>
              <a:t>test_size</a:t>
            </a:r>
            <a:endParaRPr lang="en-US" sz="2800"/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Embedded: self vs. pretrained, mask, </a:t>
            </a:r>
            <a:r>
              <a:rPr lang="en-US" sz="2800" err="1"/>
              <a:t>output_dim</a:t>
            </a:r>
            <a:endParaRPr lang="en-US" sz="2800"/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LSTM: Number of units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CNN Layer (Conv1D) + MaxPooling1D?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2nd Dense Layer?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Various activation functions, compile optimizers, and compile loss options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Learning rates and regularizations</a:t>
            </a:r>
          </a:p>
          <a:p>
            <a:pPr marL="914400" lvl="1" indent="-457200">
              <a:buFont typeface="Courier New"/>
              <a:buChar char="o"/>
            </a:pPr>
            <a:r>
              <a:rPr lang="en-US" sz="2800"/>
              <a:t>Validation splits and number of epochs</a:t>
            </a:r>
          </a:p>
          <a:p>
            <a:pPr marL="914400" lvl="1" indent="-457200">
              <a:buFont typeface="Courier New"/>
              <a:buChar char="o"/>
            </a:pPr>
            <a:endParaRPr lang="en-US" sz="2800"/>
          </a:p>
          <a:p>
            <a:pPr marL="457200" indent="-457200">
              <a:buFont typeface="Arial"/>
              <a:buChar char="•"/>
            </a:pP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9474122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0EF8CD-DC68-98B1-FD79-E2E980B07297}"/>
              </a:ext>
            </a:extLst>
          </p:cNvPr>
          <p:cNvSpPr txBox="1"/>
          <p:nvPr/>
        </p:nvSpPr>
        <p:spPr>
          <a:xfrm>
            <a:off x="848139" y="53009"/>
            <a:ext cx="1121354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 Raw Text Vs. Preprocessed</a:t>
            </a:r>
          </a:p>
          <a:p>
            <a:endParaRPr lang="en-US" sz="3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3FE6B-9724-4934-D944-16F983F71141}"/>
              </a:ext>
            </a:extLst>
          </p:cNvPr>
          <p:cNvSpPr txBox="1"/>
          <p:nvPr/>
        </p:nvSpPr>
        <p:spPr>
          <a:xfrm>
            <a:off x="983848" y="675190"/>
            <a:ext cx="5786840" cy="56323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Raw Text: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# of words per article: ~408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Max # of words: 14424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Example article:</a:t>
            </a:r>
          </a:p>
          <a:p>
            <a:r>
              <a:rPr lang="en-US" sz="1600" dirty="0">
                <a:highlight>
                  <a:srgbClr val="F9F9F9"/>
                </a:highlight>
                <a:latin typeface="Consolas"/>
                <a:ea typeface="+mn-lt"/>
                <a:cs typeface="+mn-lt"/>
              </a:rPr>
              <a:t>"Â\xa0 Investing.com - 23Andme Holding Co (NASDAQ: ME) reported third quarter EPS of $-0.16, $0.02 worse than the analyst estimate of $-0.14. Revenue for the quarter came in at $50M versus the consensus estimate of $56.8M.        23Andme Holding Co\'s stock price closed at $0.91. It is down -38.51% in the last 3 months and down -66.42% in the last 12 months. 23Andme Holding Co saw 0 positive EPS revisions and 1 negative EPS revisions in the last 90 days. See 23Andme Holding Co\'s stock </a:t>
            </a:r>
            <a:r>
              <a:rPr lang="en-US" sz="1600" dirty="0" err="1">
                <a:highlight>
                  <a:srgbClr val="F9F9F9"/>
                </a:highlight>
                <a:latin typeface="Consolas"/>
                <a:ea typeface="+mn-lt"/>
                <a:cs typeface="+mn-lt"/>
              </a:rPr>
              <a:t>priceâ</a:t>
            </a:r>
            <a:r>
              <a:rPr lang="en-US" sz="1600" dirty="0">
                <a:highlight>
                  <a:srgbClr val="F9F9F9"/>
                </a:highlight>
                <a:latin typeface="Consolas"/>
                <a:ea typeface="+mn-lt"/>
                <a:cs typeface="+mn-lt"/>
              </a:rPr>
              <a:t>€™s past reactions to earnings here. According to </a:t>
            </a:r>
            <a:r>
              <a:rPr lang="en-US" sz="1600" dirty="0" err="1">
                <a:highlight>
                  <a:srgbClr val="F9F9F9"/>
                </a:highlight>
                <a:latin typeface="Consolas"/>
                <a:ea typeface="+mn-lt"/>
                <a:cs typeface="+mn-lt"/>
              </a:rPr>
              <a:t>InvestingPro</a:t>
            </a:r>
            <a:r>
              <a:rPr lang="en-US" sz="1600" dirty="0">
                <a:highlight>
                  <a:srgbClr val="F9F9F9"/>
                </a:highlight>
                <a:latin typeface="Consolas"/>
                <a:ea typeface="+mn-lt"/>
                <a:cs typeface="+mn-lt"/>
              </a:rPr>
              <a:t>, 23Andme Holding Co\'s Financial Health score is "good performance".  Check out 23Andme Holding Co\'s recent earnings performance, and 23Andme Holding Co\'s financials here. Stay up-to-date on all of the upcoming earnings reports by visiting Investing.com\'s earnings calendar"</a:t>
            </a:r>
            <a:endParaRPr lang="en-US" sz="1600" dirty="0">
              <a:latin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F6B97-D1D7-197C-1E3D-D65C01AB1027}"/>
              </a:ext>
            </a:extLst>
          </p:cNvPr>
          <p:cNvSpPr txBox="1"/>
          <p:nvPr/>
        </p:nvSpPr>
        <p:spPr>
          <a:xfrm>
            <a:off x="6818415" y="663039"/>
            <a:ext cx="5294415" cy="50475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 dirty="0"/>
              <a:t>Preprocessed: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Removed contractions, stock ticker/name, special characters, numbers, stop words, words less then 3 characters or greater then 13 characters.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Made everything lowercase.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Lemmatized the words, removed plurals.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# of words per article: ~193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/>
              <a:t>Max # of words: 5529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Example article:</a:t>
            </a:r>
          </a:p>
          <a:p>
            <a:r>
              <a:rPr lang="en-US" sz="1600" dirty="0">
                <a:highlight>
                  <a:srgbClr val="F9F9F9"/>
                </a:highlight>
                <a:latin typeface="Consolas"/>
              </a:rPr>
              <a:t>"invest hold </a:t>
            </a:r>
            <a:r>
              <a:rPr lang="en-US" sz="1600" err="1">
                <a:highlight>
                  <a:srgbClr val="F9F9F9"/>
                </a:highlight>
                <a:latin typeface="Consolas"/>
              </a:rPr>
              <a:t>nasdaq</a:t>
            </a:r>
            <a:r>
              <a:rPr lang="en-US" sz="1600" dirty="0">
                <a:highlight>
                  <a:srgbClr val="F9F9F9"/>
                </a:highlight>
                <a:latin typeface="Consolas"/>
              </a:rPr>
              <a:t> report quarter worse analyst estimate revenue quarter </a:t>
            </a:r>
            <a:r>
              <a:rPr lang="en-US" sz="1600" err="1">
                <a:highlight>
                  <a:srgbClr val="F9F9F9"/>
                </a:highlight>
                <a:latin typeface="Consolas"/>
              </a:rPr>
              <a:t>versu</a:t>
            </a:r>
            <a:r>
              <a:rPr lang="en-US" sz="1600" dirty="0">
                <a:highlight>
                  <a:srgbClr val="F9F9F9"/>
                </a:highlight>
                <a:latin typeface="Consolas"/>
              </a:rPr>
              <a:t> </a:t>
            </a:r>
            <a:r>
              <a:rPr lang="en-US" sz="1600" err="1">
                <a:highlight>
                  <a:srgbClr val="F9F9F9"/>
                </a:highlight>
                <a:latin typeface="Consolas"/>
              </a:rPr>
              <a:t>consensu</a:t>
            </a:r>
            <a:r>
              <a:rPr lang="en-US" sz="1600" dirty="0">
                <a:highlight>
                  <a:srgbClr val="F9F9F9"/>
                </a:highlight>
                <a:latin typeface="Consolas"/>
              </a:rPr>
              <a:t> estimate hold stock price close month </a:t>
            </a:r>
            <a:r>
              <a:rPr lang="en-US" sz="1600" err="1">
                <a:highlight>
                  <a:srgbClr val="F9F9F9"/>
                </a:highlight>
                <a:latin typeface="Consolas"/>
              </a:rPr>
              <a:t>month</a:t>
            </a:r>
            <a:r>
              <a:rPr lang="en-US" sz="1600" dirty="0">
                <a:highlight>
                  <a:srgbClr val="F9F9F9"/>
                </a:highlight>
                <a:latin typeface="Consolas"/>
              </a:rPr>
              <a:t> hold positive revision negative revision hold stock price past reaction earning accord </a:t>
            </a:r>
            <a:r>
              <a:rPr lang="en-US" sz="1600" err="1">
                <a:highlight>
                  <a:srgbClr val="F9F9F9"/>
                </a:highlight>
                <a:latin typeface="Consolas"/>
              </a:rPr>
              <a:t>investingpro</a:t>
            </a:r>
            <a:r>
              <a:rPr lang="en-US" sz="1600" dirty="0">
                <a:highlight>
                  <a:srgbClr val="F9F9F9"/>
                </a:highlight>
                <a:latin typeface="Consolas"/>
              </a:rPr>
              <a:t> hold financial health score good performance check hold recent earning performance hold financial stay up-to-date upcoming earning report visit invest earning calendar"</a:t>
            </a:r>
            <a:endParaRPr lang="en-US" sz="1600" dirty="0">
              <a:highlight>
                <a:srgbClr val="F9F9F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409560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2A72BF-5C7C-B03C-7F04-F600C5D8748E}"/>
              </a:ext>
            </a:extLst>
          </p:cNvPr>
          <p:cNvSpPr txBox="1"/>
          <p:nvPr/>
        </p:nvSpPr>
        <p:spPr>
          <a:xfrm>
            <a:off x="798945" y="140855"/>
            <a:ext cx="888830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Word Counts Across All Documents (Preprocessed)</a:t>
            </a:r>
            <a:endParaRPr lang="en-US" dirty="0"/>
          </a:p>
        </p:txBody>
      </p:sp>
      <p:pic>
        <p:nvPicPr>
          <p:cNvPr id="5" name="Picture 4" descr="A graph of a bar graph&#10;&#10;Description automatically generated">
            <a:extLst>
              <a:ext uri="{FF2B5EF4-FFF2-40B4-BE49-F238E27FC236}">
                <a16:creationId xmlns:a16="http://schemas.microsoft.com/office/drawing/2014/main" id="{18A66767-839E-9D5D-DDF8-81220168D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076" y="663666"/>
            <a:ext cx="8007927" cy="608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B7CC-76C9-86D7-9763-A427F0FF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/>
              <a:t>Introduction to Deep Learning in Stock Trading</a:t>
            </a:r>
            <a:br>
              <a:rPr lang="en-US" sz="4400" b="1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F64B6-4647-577A-820C-0A520B723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Brief overview of the use of deep learning in stock trading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Importance of deep learning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Chart: Deep Learning Impact on Stock Trading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303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bar graph&#10;&#10;Description automatically generated">
            <a:extLst>
              <a:ext uri="{FF2B5EF4-FFF2-40B4-BE49-F238E27FC236}">
                <a16:creationId xmlns:a16="http://schemas.microsoft.com/office/drawing/2014/main" id="{17484013-3EA7-062D-CA6E-EDD35D07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218" y="662310"/>
            <a:ext cx="8067303" cy="60875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1D8BC4-4E8D-0940-1E94-776012471A54}"/>
              </a:ext>
            </a:extLst>
          </p:cNvPr>
          <p:cNvSpPr txBox="1"/>
          <p:nvPr/>
        </p:nvSpPr>
        <p:spPr>
          <a:xfrm>
            <a:off x="825335" y="112816"/>
            <a:ext cx="939338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Word Counts Across All Documents (Preprocessed)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723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2E3C09-9346-9CB3-03A3-8C2028DBE1F5}"/>
              </a:ext>
            </a:extLst>
          </p:cNvPr>
          <p:cNvSpPr txBox="1"/>
          <p:nvPr/>
        </p:nvSpPr>
        <p:spPr>
          <a:xfrm>
            <a:off x="741218" y="83127"/>
            <a:ext cx="5687290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Top 10 Models Overall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DB8FF-389F-3147-E716-CEF834D02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610" y="1636083"/>
            <a:ext cx="10945090" cy="345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68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2C7FA-8168-E435-8DD8-CE5EA93B1E33}"/>
              </a:ext>
            </a:extLst>
          </p:cNvPr>
          <p:cNvSpPr txBox="1"/>
          <p:nvPr/>
        </p:nvSpPr>
        <p:spPr>
          <a:xfrm>
            <a:off x="856673" y="83128"/>
            <a:ext cx="491374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Best Model Architecture</a:t>
            </a:r>
          </a:p>
        </p:txBody>
      </p:sp>
      <p:pic>
        <p:nvPicPr>
          <p:cNvPr id="4" name="Picture 3" descr="A diagram of a flowchart&#10;&#10;Description automatically generated">
            <a:extLst>
              <a:ext uri="{FF2B5EF4-FFF2-40B4-BE49-F238E27FC236}">
                <a16:creationId xmlns:a16="http://schemas.microsoft.com/office/drawing/2014/main" id="{6DF5CDFC-C68E-DD56-C669-7218649B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463" y="578708"/>
            <a:ext cx="8026800" cy="618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77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75A333-55C1-F36B-6FA9-6CD5B1A6ED2B}"/>
              </a:ext>
            </a:extLst>
          </p:cNvPr>
          <p:cNvSpPr txBox="1"/>
          <p:nvPr/>
        </p:nvSpPr>
        <p:spPr>
          <a:xfrm>
            <a:off x="798945" y="94673"/>
            <a:ext cx="453274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/>
              <a:t>Variable Correlation</a:t>
            </a:r>
            <a:endParaRPr lang="en-US"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91A29F3-97FC-4CF9-EEFC-BB0F23307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51" y="1717465"/>
            <a:ext cx="10853351" cy="3062663"/>
          </a:xfrm>
          <a:prstGeom prst="rect">
            <a:avLst/>
          </a:prstGeom>
        </p:spPr>
      </p:pic>
      <p:pic>
        <p:nvPicPr>
          <p:cNvPr id="4" name="Picture 3" descr="A white and blue rectangle with black text&#10;&#10;Description automatically generated">
            <a:extLst>
              <a:ext uri="{FF2B5EF4-FFF2-40B4-BE49-F238E27FC236}">
                <a16:creationId xmlns:a16="http://schemas.microsoft.com/office/drawing/2014/main" id="{CE7395DB-1346-5469-070C-B1EE5D90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5618" y="228600"/>
            <a:ext cx="785601" cy="633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81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B7B19A-785F-D157-296F-474312728AC8}"/>
              </a:ext>
            </a:extLst>
          </p:cNvPr>
          <p:cNvSpPr txBox="1"/>
          <p:nvPr/>
        </p:nvSpPr>
        <p:spPr>
          <a:xfrm>
            <a:off x="798945" y="94673"/>
            <a:ext cx="654165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Learning Rate Effect on Accuracy</a:t>
            </a:r>
            <a:endParaRPr lang="en-US" dirty="0"/>
          </a:p>
        </p:txBody>
      </p:sp>
      <p:pic>
        <p:nvPicPr>
          <p:cNvPr id="4" name="Picture 3" descr="A graph showing the number of learning rate&#10;&#10;Description automatically generated">
            <a:extLst>
              <a:ext uri="{FF2B5EF4-FFF2-40B4-BE49-F238E27FC236}">
                <a16:creationId xmlns:a16="http://schemas.microsoft.com/office/drawing/2014/main" id="{AF587F3C-9ED0-A2EC-D627-81838323C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021" y="685972"/>
            <a:ext cx="8241956" cy="613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347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showing the number of people in the same direction&#10;&#10;Description automatically generated">
            <a:extLst>
              <a:ext uri="{FF2B5EF4-FFF2-40B4-BE49-F238E27FC236}">
                <a16:creationId xmlns:a16="http://schemas.microsoft.com/office/drawing/2014/main" id="{AF071D3A-F2DF-D6E3-ECCF-AC35374E2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644" y="747755"/>
            <a:ext cx="8036010" cy="5990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8D1319-D67A-14CB-BADF-B37FB453F4CA}"/>
              </a:ext>
            </a:extLst>
          </p:cNvPr>
          <p:cNvSpPr txBox="1"/>
          <p:nvPr/>
        </p:nvSpPr>
        <p:spPr>
          <a:xfrm>
            <a:off x="770238" y="49427"/>
            <a:ext cx="8519983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CNN Rate Effect on Accuracy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36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3A1266A-F230-E955-CE80-0D4A003E22F8}"/>
              </a:ext>
            </a:extLst>
          </p:cNvPr>
          <p:cNvSpPr txBox="1"/>
          <p:nvPr/>
        </p:nvSpPr>
        <p:spPr>
          <a:xfrm>
            <a:off x="798945" y="94673"/>
            <a:ext cx="4532745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b="1" dirty="0"/>
              <a:t>Text Mining Conclusions</a:t>
            </a:r>
          </a:p>
          <a:p>
            <a:endParaRPr lang="en-US" sz="30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F362DA-BCA7-3633-C691-7C4DD29BCE41}"/>
              </a:ext>
            </a:extLst>
          </p:cNvPr>
          <p:cNvSpPr txBox="1"/>
          <p:nvPr/>
        </p:nvSpPr>
        <p:spPr>
          <a:xfrm>
            <a:off x="1565189" y="720810"/>
            <a:ext cx="9308756" cy="5539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Using a self-trained embedding layer increased accuracy but also run time.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Combining embedding, CNN, and RNN layers is beneficial.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Reducing the learning rate can assist in avoiding overfitting.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Cleaning the data helped with performance, but it may not be necessary for accuracy.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Allowing for too many words/sequences did not result in better accuracy (football field analogy)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Additional/more granular data most likely needed to achieve actionable results.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Look at exact time of day of article release (was it after closing, before closing, etc.)</a:t>
            </a:r>
          </a:p>
          <a:p>
            <a:pPr marL="742950" lvl="1" indent="-285750">
              <a:buFont typeface="Courier New"/>
              <a:buChar char="o"/>
            </a:pPr>
            <a:r>
              <a:rPr lang="en-US" sz="2400" dirty="0"/>
              <a:t>Article released on Friday vs. other weekday, right before holidays, </a:t>
            </a:r>
            <a:r>
              <a:rPr lang="en-US" sz="2400"/>
              <a:t>etc.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29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6CC1-1183-2056-62EE-9C98EC01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700" b="1" cap="all"/>
              <a:t>Deep Reinforcement Learning (DRL)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3CA4A-A510-E3A4-E917-1E6E41368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692" y="912392"/>
            <a:ext cx="5130799" cy="3104133"/>
          </a:xfrm>
          <a:prstGeom prst="rect">
            <a:avLst/>
          </a:prstGeom>
        </p:spPr>
      </p:pic>
      <p:pic>
        <p:nvPicPr>
          <p:cNvPr id="6" name="Content Placeholder 5" descr="A diagram of a agent and environment&#10;&#10;Description automatically generated">
            <a:extLst>
              <a:ext uri="{FF2B5EF4-FFF2-40B4-BE49-F238E27FC236}">
                <a16:creationId xmlns:a16="http://schemas.microsoft.com/office/drawing/2014/main" id="{78B20A26-C35C-5710-F4E0-B175DBF991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84765" y="1484268"/>
            <a:ext cx="5130799" cy="19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42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F409967-BFA6-D131-30BE-E96BEE56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522" y="1480931"/>
            <a:ext cx="3644463" cy="279254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100" cap="all"/>
              <a:t>DRL over NVDA Stock</a:t>
            </a:r>
            <a:br>
              <a:rPr lang="en-US" sz="2100" cap="all"/>
            </a:br>
            <a:br>
              <a:rPr lang="en-US" sz="2100" cap="all"/>
            </a:br>
            <a:r>
              <a:rPr lang="en-US" sz="2100" cap="all"/>
              <a:t>1/1/2021 to 11/01/2023 </a:t>
            </a:r>
            <a:br>
              <a:rPr lang="en-US" sz="2100" cap="all"/>
            </a:br>
            <a:br>
              <a:rPr lang="en-US" sz="2100" cap="all"/>
            </a:br>
            <a:br>
              <a:rPr lang="en-US" sz="2100" cap="all"/>
            </a:br>
            <a:r>
              <a:rPr lang="en-US" sz="2100" cap="all"/>
              <a:t>Agent</a:t>
            </a:r>
            <a:br>
              <a:rPr lang="en-US" sz="2100" cap="all"/>
            </a:br>
            <a:r>
              <a:rPr lang="en-US" sz="2100" cap="all"/>
              <a:t>Environment</a:t>
            </a:r>
            <a:br>
              <a:rPr lang="en-US" sz="2100" cap="all"/>
            </a:br>
            <a:r>
              <a:rPr lang="en-US" sz="2100" cap="all"/>
              <a:t>Reward</a:t>
            </a:r>
            <a:br>
              <a:rPr lang="en-US" sz="2100" cap="all"/>
            </a:br>
            <a:r>
              <a:rPr lang="en-US" sz="2100" cap="all"/>
              <a:t>Policy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542E4F-1B21-53BB-6A41-CE18481F7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135" y="3491568"/>
            <a:ext cx="5527693" cy="298450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998DC-0719-A25E-B005-260BB2030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135" y="270535"/>
            <a:ext cx="5527693" cy="28882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44BED7-999F-0806-40F5-88F7B86CBE53}"/>
              </a:ext>
            </a:extLst>
          </p:cNvPr>
          <p:cNvSpPr>
            <a:spLocks/>
          </p:cNvSpPr>
          <p:nvPr/>
        </p:nvSpPr>
        <p:spPr>
          <a:xfrm>
            <a:off x="6525014" y="3305207"/>
            <a:ext cx="4443984" cy="256219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958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D16DD7-2E7F-2269-B9F5-82A150F47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5" y="1266124"/>
            <a:ext cx="3556595" cy="19205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0EE1E-37AE-16E2-7C64-ABA74148DB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5" y="3671316"/>
            <a:ext cx="3556595" cy="23895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95F6D1-F0C5-F4AC-1DE2-7479DDA2D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4969" y="1266124"/>
            <a:ext cx="6058948" cy="46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C5B411-A0FA-F2F7-4FE5-2EF00A52F83B}"/>
              </a:ext>
            </a:extLst>
          </p:cNvPr>
          <p:cNvSpPr txBox="1"/>
          <p:nvPr/>
        </p:nvSpPr>
        <p:spPr>
          <a:xfrm>
            <a:off x="1637723" y="319827"/>
            <a:ext cx="945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Rewards, Epsilon Decay and Number of Trades over 100 Episodes</a:t>
            </a:r>
          </a:p>
        </p:txBody>
      </p:sp>
    </p:spTree>
    <p:extLst>
      <p:ext uri="{BB962C8B-B14F-4D97-AF65-F5344CB8AC3E}">
        <p14:creationId xmlns:p14="http://schemas.microsoft.com/office/powerpoint/2010/main" val="4040859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6FF89-4751-3029-F40B-FFED79CAC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1589049"/>
          </a:xfrm>
        </p:spPr>
        <p:txBody>
          <a:bodyPr/>
          <a:lstStyle/>
          <a:p>
            <a:r>
              <a:rPr lang="en-US" sz="2800" b="1"/>
              <a:t>Deep Learning Models Leveraging Various Indicators</a:t>
            </a:r>
            <a:br>
              <a:rPr lang="en-US" sz="2800" b="1"/>
            </a:br>
            <a:endParaRPr lang="en-US" sz="2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DD19C-44B4-88D0-086A-B49B86B5E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2A51C-049F-5C09-FB5A-63763F978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Utilizing various stock market indicators with deep learning models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Examples of indicators (e.g., moving averages, RSI)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Diagram: Integration of indicators with deep learning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26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C5B411-A0FA-F2F7-4FE5-2EF00A52F83B}"/>
              </a:ext>
            </a:extLst>
          </p:cNvPr>
          <p:cNvSpPr txBox="1"/>
          <p:nvPr/>
        </p:nvSpPr>
        <p:spPr>
          <a:xfrm>
            <a:off x="1383322" y="449729"/>
            <a:ext cx="94839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Rewards, Epsilon Decay and Number of Trades over 500 Episodes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F92F0-FA93-9B54-4B20-0396363CD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30" y="1371313"/>
            <a:ext cx="6049219" cy="4115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D34682-788B-FC99-DDF1-FB50BF3DE5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5" y="3787475"/>
            <a:ext cx="3854969" cy="27427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2270C8-B474-3F74-E701-26C5DF007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420" y="1182964"/>
            <a:ext cx="4112945" cy="224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61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EC5B411-A0FA-F2F7-4FE5-2EF00A52F83B}"/>
              </a:ext>
            </a:extLst>
          </p:cNvPr>
          <p:cNvSpPr txBox="1"/>
          <p:nvPr/>
        </p:nvSpPr>
        <p:spPr>
          <a:xfrm>
            <a:off x="1547445" y="304800"/>
            <a:ext cx="99997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Rewards, Epsilon Decay and Number of Trades over 500 Episodes + Indicators (MACD, RSI, </a:t>
            </a:r>
            <a:r>
              <a:rPr lang="en-US" sz="2400" b="1" err="1"/>
              <a:t>BBand</a:t>
            </a:r>
            <a:r>
              <a:rPr lang="en-US" sz="2400" b="1"/>
              <a:t> and SMA (50 + 200)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EBF303-170D-85D0-345D-C4691B7AA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305" y="1423962"/>
            <a:ext cx="5582429" cy="4229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2C0BEA-C213-DB08-1123-F48EA30B3B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314155"/>
            <a:ext cx="3521546" cy="1945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3330B7-CC79-AF01-665A-AE338A5B2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3625241"/>
            <a:ext cx="3536737" cy="259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5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02BE8-7C90-2B28-CF24-8DF27F48B790}"/>
              </a:ext>
            </a:extLst>
          </p:cNvPr>
          <p:cNvSpPr>
            <a:spLocks/>
          </p:cNvSpPr>
          <p:nvPr/>
        </p:nvSpPr>
        <p:spPr>
          <a:xfrm>
            <a:off x="6525014" y="3305207"/>
            <a:ext cx="4443984" cy="256219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F2D03-342C-40CB-3395-2A59228D671C}"/>
              </a:ext>
            </a:extLst>
          </p:cNvPr>
          <p:cNvSpPr txBox="1"/>
          <p:nvPr/>
        </p:nvSpPr>
        <p:spPr>
          <a:xfrm>
            <a:off x="7362092" y="691662"/>
            <a:ext cx="4220307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LSTM over NVDA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Period: 01-01-2021 TO 01-11-2023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80-20 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2 - 50 units hidden layers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1 Dense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30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Adam 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Cumulative returns of 5,300.00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29 total trades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4B2958-CB50-B0B6-95D9-0B47579A2C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746" y="195198"/>
            <a:ext cx="5936540" cy="31433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F3FC4A-9F7A-E1A6-F1FD-47C4C346F9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745" y="3429000"/>
            <a:ext cx="5936539" cy="333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71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02BE8-7C90-2B28-CF24-8DF27F48B790}"/>
              </a:ext>
            </a:extLst>
          </p:cNvPr>
          <p:cNvSpPr>
            <a:spLocks/>
          </p:cNvSpPr>
          <p:nvPr/>
        </p:nvSpPr>
        <p:spPr>
          <a:xfrm>
            <a:off x="6525014" y="3305207"/>
            <a:ext cx="4443984" cy="256219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F2D03-342C-40CB-3395-2A59228D671C}"/>
              </a:ext>
            </a:extLst>
          </p:cNvPr>
          <p:cNvSpPr txBox="1"/>
          <p:nvPr/>
        </p:nvSpPr>
        <p:spPr>
          <a:xfrm>
            <a:off x="7362092" y="691662"/>
            <a:ext cx="4220307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/>
              <a:t>LSTM + DRL over NVDA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Period: 01-01-2021 TO 01-11-2023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80-20 test split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2 - 50 units hidden layers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1 Dense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30 epochs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Adam optimizer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Learning rate 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1 Input seq layer (24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2 Hidden layers (24 units)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err="1"/>
              <a:t>ReLU</a:t>
            </a:r>
            <a:r>
              <a:rPr lang="en-US" sz="2400"/>
              <a:t> activation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Output linear layer = (24,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Max Return of ~550.00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8D44D-E106-6C02-5A83-9BEB43F21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67" y="151644"/>
            <a:ext cx="5408567" cy="32773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2ED67-56C6-BFE8-50A8-92985C9E91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689" y="3582658"/>
            <a:ext cx="5461325" cy="282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664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38DB-3238-12A7-8341-07A79350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60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LSTM + RL Portfolio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02BE8-7C90-2B28-CF24-8DF27F48B790}"/>
              </a:ext>
            </a:extLst>
          </p:cNvPr>
          <p:cNvSpPr>
            <a:spLocks/>
          </p:cNvSpPr>
          <p:nvPr/>
        </p:nvSpPr>
        <p:spPr>
          <a:xfrm>
            <a:off x="6525014" y="3305207"/>
            <a:ext cx="4443984" cy="256219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AD576-3D74-80BD-EC70-58D15F2455EC}"/>
              </a:ext>
            </a:extLst>
          </p:cNvPr>
          <p:cNvSpPr>
            <a:spLocks/>
          </p:cNvSpPr>
          <p:nvPr/>
        </p:nvSpPr>
        <p:spPr>
          <a:xfrm>
            <a:off x="1207477" y="1428038"/>
            <a:ext cx="4888523" cy="960120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Combined Cumulative Returns starting with 50K </a:t>
            </a:r>
            <a:r>
              <a:rPr lang="en-US" sz="2000"/>
              <a:t>from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/>
              <a:t>1/1/2021 to 1/11/2023</a:t>
            </a: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lang="en-US" sz="2000"/>
          </a:p>
          <a:p>
            <a:pPr>
              <a:spcAft>
                <a:spcPts val="600"/>
              </a:spcAft>
            </a:pPr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00030-AED6-50AB-D9F3-D5B00C9AA696}"/>
              </a:ext>
            </a:extLst>
          </p:cNvPr>
          <p:cNvSpPr>
            <a:spLocks/>
          </p:cNvSpPr>
          <p:nvPr/>
        </p:nvSpPr>
        <p:spPr>
          <a:xfrm>
            <a:off x="6527056" y="1559170"/>
            <a:ext cx="4445744" cy="691662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Rewards per Stock over Episodes</a:t>
            </a:r>
            <a:endParaRPr lang="en-US" sz="2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B9D857-ADD2-5509-D024-DA04C50E0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20"/>
          <a:stretch/>
        </p:blipFill>
        <p:spPr>
          <a:xfrm>
            <a:off x="783558" y="2551759"/>
            <a:ext cx="5662551" cy="31925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7028D4-27A5-B3BC-B165-7C08AF3E7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972" y="2551759"/>
            <a:ext cx="5585824" cy="31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007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438DB-3238-12A7-8341-07A793504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601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LSTM Portfolio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802BE8-7C90-2B28-CF24-8DF27F48B790}"/>
              </a:ext>
            </a:extLst>
          </p:cNvPr>
          <p:cNvSpPr>
            <a:spLocks/>
          </p:cNvSpPr>
          <p:nvPr/>
        </p:nvSpPr>
        <p:spPr>
          <a:xfrm>
            <a:off x="6525014" y="3305207"/>
            <a:ext cx="4443984" cy="2562193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3AD576-3D74-80BD-EC70-58D15F2455EC}"/>
              </a:ext>
            </a:extLst>
          </p:cNvPr>
          <p:cNvSpPr>
            <a:spLocks/>
          </p:cNvSpPr>
          <p:nvPr/>
        </p:nvSpPr>
        <p:spPr>
          <a:xfrm>
            <a:off x="1371600" y="1416206"/>
            <a:ext cx="4445744" cy="1065738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/>
              <a:t>Combined Cumulative Returns starting with 50K for period 1/1/2021 to 1/11/2023  </a:t>
            </a:r>
          </a:p>
          <a:p>
            <a:pPr>
              <a:spcAft>
                <a:spcPts val="600"/>
              </a:spcAft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</a:t>
            </a:r>
            <a:endParaRPr lang="en-US" sz="2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100030-AED6-50AB-D9F3-D5B00C9AA696}"/>
              </a:ext>
            </a:extLst>
          </p:cNvPr>
          <p:cNvSpPr>
            <a:spLocks/>
          </p:cNvSpPr>
          <p:nvPr/>
        </p:nvSpPr>
        <p:spPr>
          <a:xfrm>
            <a:off x="6564353" y="1338147"/>
            <a:ext cx="4445744" cy="797964"/>
          </a:xfrm>
          <a:prstGeom prst="rect">
            <a:avLst/>
          </a:prstGeo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b="1"/>
              <a:t>Returns per individual stock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D54F96-A9E9-1B84-A5FB-BC36FEF85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353" y="2376325"/>
            <a:ext cx="5506560" cy="32508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0C56E03-3369-5B6E-6625-B3656B767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44" y="2376325"/>
            <a:ext cx="5511978" cy="32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517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8C83B-0C97-9068-C354-4DC1DD79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97662" cy="1178169"/>
          </a:xfrm>
        </p:spPr>
        <p:txBody>
          <a:bodyPr>
            <a:normAutofit fontScale="90000"/>
          </a:bodyPr>
          <a:lstStyle/>
          <a:p>
            <a:r>
              <a:rPr lang="en-US"/>
              <a:t> </a:t>
            </a:r>
            <a:r>
              <a:rPr lang="en-US" u="sng"/>
              <a:t>DRL &amp; DRL + LSTM Combination- Conclusions</a:t>
            </a:r>
            <a:br>
              <a:rPr lang="en-US"/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B59807-9DEF-FEBF-D914-67F8C1F84FA4}"/>
              </a:ext>
            </a:extLst>
          </p:cNvPr>
          <p:cNvSpPr txBox="1"/>
          <p:nvPr/>
        </p:nvSpPr>
        <p:spPr>
          <a:xfrm>
            <a:off x="1509933" y="1647885"/>
            <a:ext cx="1032099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DRL successfully learned to make buy sell and hold decisions based on its environment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Increasing the number of episode improved the overall profitability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More features did not result in better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Combining with LSTM significantly increased complexity but did not improve overall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Employing multiple agents to a portfolio setting did not produce better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Further exploration using larger datasets is recommended</a:t>
            </a:r>
          </a:p>
        </p:txBody>
      </p:sp>
    </p:spTree>
    <p:extLst>
      <p:ext uri="{BB962C8B-B14F-4D97-AF65-F5344CB8AC3E}">
        <p14:creationId xmlns:p14="http://schemas.microsoft.com/office/powerpoint/2010/main" val="26967258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C1C8F5F-8205-0762-1DA2-A6122F071B37}"/>
              </a:ext>
            </a:extLst>
          </p:cNvPr>
          <p:cNvSpPr txBox="1"/>
          <p:nvPr/>
        </p:nvSpPr>
        <p:spPr>
          <a:xfrm>
            <a:off x="2478358" y="2828835"/>
            <a:ext cx="8037241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 </a:t>
            </a:r>
            <a:r>
              <a:rPr lang="en-US" sz="3200" b="1"/>
              <a:t>Summary of key findings from each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    Lessons learned from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    Future directions and potential improvements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    Image: Roadmap for Future Research</a:t>
            </a:r>
          </a:p>
        </p:txBody>
      </p:sp>
    </p:spTree>
    <p:extLst>
      <p:ext uri="{BB962C8B-B14F-4D97-AF65-F5344CB8AC3E}">
        <p14:creationId xmlns:p14="http://schemas.microsoft.com/office/powerpoint/2010/main" val="4087206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3E881-9277-2891-D5C3-8A59111EEF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CNNs Over Synthetic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A2CC8C-8FA9-71FB-1B3C-1D5AB0AEF31A}"/>
              </a:ext>
            </a:extLst>
          </p:cNvPr>
          <p:cNvSpPr txBox="1"/>
          <p:nvPr/>
        </p:nvSpPr>
        <p:spPr>
          <a:xfrm>
            <a:off x="5005687" y="4524974"/>
            <a:ext cx="220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Beau Spratt IST 691</a:t>
            </a:r>
          </a:p>
        </p:txBody>
      </p:sp>
    </p:spTree>
    <p:extLst>
      <p:ext uri="{BB962C8B-B14F-4D97-AF65-F5344CB8AC3E}">
        <p14:creationId xmlns:p14="http://schemas.microsoft.com/office/powerpoint/2010/main" val="2206302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3C9C-A4C8-40B1-FA5F-B71215D9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689771" cy="1485900"/>
          </a:xfrm>
        </p:spPr>
        <p:txBody>
          <a:bodyPr/>
          <a:lstStyle/>
          <a:p>
            <a:r>
              <a:rPr lang="en-US"/>
              <a:t>Next Day/Minute Closing Predictions Basics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DC215A-55E0-2267-8A3F-9D42E999A156}"/>
              </a:ext>
            </a:extLst>
          </p:cNvPr>
          <p:cNvGrpSpPr/>
          <p:nvPr/>
        </p:nvGrpSpPr>
        <p:grpSpPr>
          <a:xfrm>
            <a:off x="914401" y="2067339"/>
            <a:ext cx="9845043" cy="3339548"/>
            <a:chOff x="914401" y="2067339"/>
            <a:chExt cx="9845043" cy="333954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287F10-2C9D-7B20-5F20-20E8A1240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943" t="30192" r="40571" b="7417"/>
            <a:stretch/>
          </p:blipFill>
          <p:spPr>
            <a:xfrm>
              <a:off x="914401" y="2067339"/>
              <a:ext cx="4734131" cy="330441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67E1EC-C7A5-214C-0E36-420AC710E2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862" t="31045" r="40408" b="5575"/>
            <a:stretch/>
          </p:blipFill>
          <p:spPr>
            <a:xfrm>
              <a:off x="6025313" y="2067339"/>
              <a:ext cx="4734131" cy="3339548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C0A65DC-CA6E-BB48-0C9E-929F63B926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0625" y="3788051"/>
              <a:ext cx="345281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35EE1DF-241D-04FA-FED4-2BBA32B85638}"/>
                </a:ext>
              </a:extLst>
            </p:cNvPr>
            <p:cNvSpPr txBox="1"/>
            <p:nvPr/>
          </p:nvSpPr>
          <p:spPr>
            <a:xfrm>
              <a:off x="2662238" y="3054931"/>
              <a:ext cx="2195986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rgbClr val="0070C0"/>
                  </a:solidFill>
                </a:rPr>
                <a:t>100 months Training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7EB9193-160D-C4F2-33F4-504620B2AA0B}"/>
                </a:ext>
              </a:extLst>
            </p:cNvPr>
            <p:cNvSpPr txBox="1"/>
            <p:nvPr/>
          </p:nvSpPr>
          <p:spPr>
            <a:xfrm>
              <a:off x="8684466" y="3047441"/>
              <a:ext cx="845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00"/>
                  </a:solidFill>
                </a:rPr>
                <a:t>Predict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AD84EDA-A6DC-E267-04BA-1ACD0C9533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4630" y="3900183"/>
              <a:ext cx="2486458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E772A8-4F9C-7A75-C54D-688000F2F4C0}"/>
                </a:ext>
              </a:extLst>
            </p:cNvPr>
            <p:cNvSpPr txBox="1"/>
            <p:nvPr/>
          </p:nvSpPr>
          <p:spPr>
            <a:xfrm>
              <a:off x="6976080" y="3130777"/>
              <a:ext cx="1595742" cy="3693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>
                  <a:solidFill>
                    <a:srgbClr val="0070C0"/>
                  </a:solidFill>
                </a:rPr>
                <a:t>7days Training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B02BC92-81EE-A423-DA85-176F9A1DE0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72525" y="3424263"/>
              <a:ext cx="217548" cy="475920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4FBF9A-3D47-E917-3FE9-17A0A7157378}"/>
                </a:ext>
              </a:extLst>
            </p:cNvPr>
            <p:cNvSpPr txBox="1"/>
            <p:nvPr/>
          </p:nvSpPr>
          <p:spPr>
            <a:xfrm>
              <a:off x="4638675" y="2774736"/>
              <a:ext cx="845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rgbClr val="FFFF00"/>
                  </a:solidFill>
                </a:rPr>
                <a:t>Predict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68B395C-3FDB-7471-6C17-CCD146260E18}"/>
                </a:ext>
              </a:extLst>
            </p:cNvPr>
            <p:cNvCxnSpPr>
              <a:cxnSpLocks/>
            </p:cNvCxnSpPr>
            <p:nvPr/>
          </p:nvCxnSpPr>
          <p:spPr>
            <a:xfrm>
              <a:off x="5114925" y="3167063"/>
              <a:ext cx="222199" cy="620988"/>
            </a:xfrm>
            <a:prstGeom prst="straightConnector1">
              <a:avLst/>
            </a:prstGeom>
            <a:ln w="762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9669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33EBF0-1786-3FDF-8E1D-D80E343EF1E8}"/>
              </a:ext>
            </a:extLst>
          </p:cNvPr>
          <p:cNvSpPr/>
          <p:nvPr/>
        </p:nvSpPr>
        <p:spPr>
          <a:xfrm>
            <a:off x="1033702" y="3219122"/>
            <a:ext cx="4033598" cy="3519816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73C9C-A4C8-40B1-FA5F-B71215D97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315575" cy="1485900"/>
          </a:xfrm>
        </p:spPr>
        <p:txBody>
          <a:bodyPr/>
          <a:lstStyle/>
          <a:p>
            <a:r>
              <a:rPr lang="en-US"/>
              <a:t>Testing Parameters &amp; Technical Indicators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DDD801-8D5D-4EEF-54C0-C8DB41B54FCD}"/>
              </a:ext>
            </a:extLst>
          </p:cNvPr>
          <p:cNvSpPr txBox="1"/>
          <p:nvPr/>
        </p:nvSpPr>
        <p:spPr>
          <a:xfrm>
            <a:off x="976449" y="1646269"/>
            <a:ext cx="2621550" cy="5847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/>
              <a:t>Day to Day: 100 months </a:t>
            </a:r>
          </a:p>
          <a:p>
            <a:pPr marL="0" indent="0">
              <a:buNone/>
            </a:pPr>
            <a:r>
              <a:rPr lang="en-US" sz="1600"/>
              <a:t>Minute to Minute: 7 days</a:t>
            </a:r>
          </a:p>
        </p:txBody>
      </p:sp>
      <p:pic>
        <p:nvPicPr>
          <p:cNvPr id="11" name="Picture 10" descr="A purple and grey logo&#10;&#10;Description automatically generated">
            <a:extLst>
              <a:ext uri="{FF2B5EF4-FFF2-40B4-BE49-F238E27FC236}">
                <a16:creationId xmlns:a16="http://schemas.microsoft.com/office/drawing/2014/main" id="{25259280-D87F-0FE7-36F5-0E99E79EC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9195" b="27617"/>
          <a:stretch/>
        </p:blipFill>
        <p:spPr>
          <a:xfrm>
            <a:off x="1021663" y="2257359"/>
            <a:ext cx="2048907" cy="6636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18B9E9-9369-7A93-830A-9FB78F94DEEB}"/>
              </a:ext>
            </a:extLst>
          </p:cNvPr>
          <p:cNvSpPr txBox="1"/>
          <p:nvPr/>
        </p:nvSpPr>
        <p:spPr>
          <a:xfrm>
            <a:off x="945607" y="2814553"/>
            <a:ext cx="1898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home-assistant-china.github.io/components/sensor.yahoo_financ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nc-sa/3.0/"/>
              </a:rPr>
              <a:t>CC BY-SA-NC</a:t>
            </a:r>
            <a:endParaRPr lang="en-US" sz="9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D7969A-5910-30FF-B6B1-16C8F8DEC7A2}"/>
              </a:ext>
            </a:extLst>
          </p:cNvPr>
          <p:cNvSpPr txBox="1"/>
          <p:nvPr/>
        </p:nvSpPr>
        <p:spPr>
          <a:xfrm>
            <a:off x="1021662" y="4333676"/>
            <a:ext cx="13066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/>
              <a:t># Bollinger Bands </a:t>
            </a:r>
          </a:p>
          <a:p>
            <a:pPr marL="0" indent="0">
              <a:buNone/>
            </a:pPr>
            <a:r>
              <a:rPr lang="en-US" sz="1400"/>
              <a:t>period = 20</a:t>
            </a:r>
          </a:p>
          <a:p>
            <a:pPr marL="0" indent="0">
              <a:buNone/>
            </a:pPr>
            <a:r>
              <a:rPr lang="en-US" sz="1400" err="1"/>
              <a:t>stdev</a:t>
            </a:r>
            <a:r>
              <a:rPr lang="en-US" sz="1400"/>
              <a:t> =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07EBFC-397D-5030-F813-11C9994324C3}"/>
              </a:ext>
            </a:extLst>
          </p:cNvPr>
          <p:cNvSpPr txBox="1"/>
          <p:nvPr/>
        </p:nvSpPr>
        <p:spPr>
          <a:xfrm>
            <a:off x="3092839" y="3939717"/>
            <a:ext cx="18709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/>
              <a:t># Calculate MACD</a:t>
            </a:r>
          </a:p>
          <a:p>
            <a:pPr marL="0" indent="0">
              <a:buNone/>
            </a:pPr>
            <a:r>
              <a:rPr lang="en-US" sz="1400" err="1"/>
              <a:t>short_window</a:t>
            </a:r>
            <a:r>
              <a:rPr lang="en-US" sz="1400"/>
              <a:t> = 12</a:t>
            </a:r>
          </a:p>
          <a:p>
            <a:pPr marL="0" indent="0">
              <a:buNone/>
            </a:pPr>
            <a:r>
              <a:rPr lang="en-US" sz="1400" err="1"/>
              <a:t>long_window</a:t>
            </a:r>
            <a:r>
              <a:rPr lang="en-US" sz="1400"/>
              <a:t> = 26</a:t>
            </a:r>
          </a:p>
          <a:p>
            <a:pPr marL="0" indent="0">
              <a:buNone/>
            </a:pPr>
            <a:r>
              <a:rPr lang="en-US" sz="1400" err="1"/>
              <a:t>macd_signal</a:t>
            </a:r>
            <a:r>
              <a:rPr lang="en-US" sz="1400"/>
              <a:t> = 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4595BA-D035-F207-69F6-54B6DF9C9B35}"/>
              </a:ext>
            </a:extLst>
          </p:cNvPr>
          <p:cNvSpPr txBox="1"/>
          <p:nvPr/>
        </p:nvSpPr>
        <p:spPr>
          <a:xfrm>
            <a:off x="1021662" y="5521643"/>
            <a:ext cx="17712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/>
              <a:t>#Moving Average</a:t>
            </a:r>
          </a:p>
          <a:p>
            <a:pPr marL="0" indent="0">
              <a:buNone/>
            </a:pPr>
            <a:r>
              <a:rPr lang="en-US" sz="1400" err="1"/>
              <a:t>ma_period</a:t>
            </a:r>
            <a:r>
              <a:rPr lang="en-US" sz="1400"/>
              <a:t> = 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680F8-A2F5-F28C-EC9C-01AA4A059DCA}"/>
              </a:ext>
            </a:extLst>
          </p:cNvPr>
          <p:cNvSpPr txBox="1"/>
          <p:nvPr/>
        </p:nvSpPr>
        <p:spPr>
          <a:xfrm>
            <a:off x="1033702" y="6253944"/>
            <a:ext cx="20886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/>
              <a:t>#</a:t>
            </a:r>
            <a:r>
              <a:rPr lang="en-US" sz="1400" b="0" i="0">
                <a:effectLst/>
                <a:latin typeface="Google Sans"/>
              </a:rPr>
              <a:t>Relative Strength Index</a:t>
            </a:r>
            <a:endParaRPr lang="en-US" sz="1400"/>
          </a:p>
          <a:p>
            <a:pPr marL="0" indent="0">
              <a:buNone/>
            </a:pPr>
            <a:r>
              <a:rPr lang="en-US" sz="1400" err="1"/>
              <a:t>rsi_period</a:t>
            </a:r>
            <a:r>
              <a:rPr lang="en-US" sz="1400"/>
              <a:t> = 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B3E4CC-042B-96C2-3491-E4D080FA7113}"/>
              </a:ext>
            </a:extLst>
          </p:cNvPr>
          <p:cNvSpPr txBox="1"/>
          <p:nvPr/>
        </p:nvSpPr>
        <p:spPr>
          <a:xfrm>
            <a:off x="1023705" y="3199381"/>
            <a:ext cx="24647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/>
              <a:t># </a:t>
            </a:r>
            <a:r>
              <a:rPr lang="en-US" sz="1400" err="1"/>
              <a:t>Ichimoku</a:t>
            </a:r>
            <a:r>
              <a:rPr lang="en-US" sz="1400"/>
              <a:t> components</a:t>
            </a:r>
          </a:p>
          <a:p>
            <a:pPr marL="0" indent="0">
              <a:buNone/>
            </a:pPr>
            <a:r>
              <a:rPr lang="en-US" sz="1400" err="1"/>
              <a:t>tenkan_period</a:t>
            </a:r>
            <a:r>
              <a:rPr lang="en-US" sz="1400"/>
              <a:t> = 4</a:t>
            </a:r>
          </a:p>
          <a:p>
            <a:pPr marL="0" indent="0">
              <a:buNone/>
            </a:pPr>
            <a:r>
              <a:rPr lang="en-US" sz="1400" err="1"/>
              <a:t>kijun_period</a:t>
            </a:r>
            <a:r>
              <a:rPr lang="en-US" sz="1400"/>
              <a:t> = 13</a:t>
            </a:r>
          </a:p>
          <a:p>
            <a:pPr marL="0" indent="0">
              <a:buNone/>
            </a:pPr>
            <a:r>
              <a:rPr lang="en-US" sz="1400" err="1"/>
              <a:t>senkou_period</a:t>
            </a:r>
            <a:r>
              <a:rPr lang="en-US" sz="1400"/>
              <a:t> = 26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E22B40F-454B-1DB6-E25A-31A4331AFDEC}"/>
              </a:ext>
            </a:extLst>
          </p:cNvPr>
          <p:cNvSpPr txBox="1"/>
          <p:nvPr/>
        </p:nvSpPr>
        <p:spPr>
          <a:xfrm>
            <a:off x="3092839" y="3219122"/>
            <a:ext cx="2092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/>
              <a:t>#Image attributes</a:t>
            </a:r>
          </a:p>
          <a:p>
            <a:pPr marL="0" indent="0">
              <a:buNone/>
            </a:pPr>
            <a:r>
              <a:rPr lang="en-US" sz="1400" err="1"/>
              <a:t>image_width</a:t>
            </a:r>
            <a:r>
              <a:rPr lang="en-US" sz="1400"/>
              <a:t> = 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AEBDAD-BBA6-4A3C-72CA-135761638307}"/>
              </a:ext>
            </a:extLst>
          </p:cNvPr>
          <p:cNvSpPr txBox="1"/>
          <p:nvPr/>
        </p:nvSpPr>
        <p:spPr>
          <a:xfrm>
            <a:off x="3122383" y="5091200"/>
            <a:ext cx="203346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/>
              <a:t>#Model attributes</a:t>
            </a:r>
          </a:p>
          <a:p>
            <a:pPr marL="0" indent="0">
              <a:buNone/>
            </a:pPr>
            <a:r>
              <a:rPr lang="en-US" sz="1400" err="1"/>
              <a:t>n_steps</a:t>
            </a:r>
            <a:r>
              <a:rPr lang="en-US" sz="1400"/>
              <a:t> = 16</a:t>
            </a:r>
          </a:p>
          <a:p>
            <a:pPr marL="0" indent="0">
              <a:buNone/>
            </a:pPr>
            <a:r>
              <a:rPr lang="en-US" sz="1400" err="1"/>
              <a:t>learning_rate</a:t>
            </a:r>
            <a:r>
              <a:rPr lang="en-US" sz="1400"/>
              <a:t> = 0.0001</a:t>
            </a:r>
          </a:p>
          <a:p>
            <a:pPr marL="0" indent="0">
              <a:buNone/>
            </a:pPr>
            <a:r>
              <a:rPr lang="en-US" sz="1400"/>
              <a:t>epochs=100</a:t>
            </a:r>
          </a:p>
          <a:p>
            <a:pPr marL="0" indent="0">
              <a:buNone/>
            </a:pPr>
            <a:r>
              <a:rPr lang="en-US" sz="1400" err="1"/>
              <a:t>batch_size</a:t>
            </a:r>
            <a:r>
              <a:rPr lang="en-US" sz="1400"/>
              <a:t>=16</a:t>
            </a:r>
          </a:p>
        </p:txBody>
      </p:sp>
      <p:pic>
        <p:nvPicPr>
          <p:cNvPr id="1026" name="Picture 2" descr="What Is The Ichimoku Cloud? - Fidelity">
            <a:extLst>
              <a:ext uri="{FF2B5EF4-FFF2-40B4-BE49-F238E27FC236}">
                <a16:creationId xmlns:a16="http://schemas.microsoft.com/office/drawing/2014/main" id="{8E6CFA2B-0BC0-00E4-0688-90623C887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812" y="2171700"/>
            <a:ext cx="2747999" cy="156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Bollinger Bands? - Fidelity">
            <a:extLst>
              <a:ext uri="{FF2B5EF4-FFF2-40B4-BE49-F238E27FC236}">
                <a16:creationId xmlns:a16="http://schemas.microsoft.com/office/drawing/2014/main" id="{7FE6B8D2-D18F-0E83-2975-38E6D0579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9" y="4698131"/>
            <a:ext cx="2671821" cy="153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9F9F25-6AC9-9EA9-EBBA-4EB6F1A50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0631" y="2231044"/>
            <a:ext cx="2592790" cy="1485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10472-9B9D-8F2D-E607-A76D2B4272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0631" y="4197590"/>
            <a:ext cx="2621551" cy="2063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E3EC12-53E8-A6BD-D7F2-D1C4FF175DF4}"/>
              </a:ext>
            </a:extLst>
          </p:cNvPr>
          <p:cNvSpPr txBox="1"/>
          <p:nvPr/>
        </p:nvSpPr>
        <p:spPr>
          <a:xfrm>
            <a:off x="6388504" y="1753990"/>
            <a:ext cx="1200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err="1"/>
              <a:t>Ichimoku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A51251-EBB5-5E1D-E49A-55128DF7AA70}"/>
              </a:ext>
            </a:extLst>
          </p:cNvPr>
          <p:cNvSpPr txBox="1"/>
          <p:nvPr/>
        </p:nvSpPr>
        <p:spPr>
          <a:xfrm>
            <a:off x="6168234" y="4232104"/>
            <a:ext cx="17934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Bollinger Bands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FDDA06-0233-7AE0-43E7-17B59E6380A2}"/>
              </a:ext>
            </a:extLst>
          </p:cNvPr>
          <p:cNvSpPr txBox="1"/>
          <p:nvPr/>
        </p:nvSpPr>
        <p:spPr>
          <a:xfrm>
            <a:off x="8940632" y="1802368"/>
            <a:ext cx="3350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RSI (relative strength index)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72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D0325-5A70-1395-1F97-C9F2A26F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Synthetic Input Image (heatmap)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4747F6E-D219-120A-9511-9B4D49037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779" y="1973365"/>
            <a:ext cx="5203965" cy="30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BB26D-29EF-B8FD-F0E4-F4D57F0E14BA}"/>
              </a:ext>
            </a:extLst>
          </p:cNvPr>
          <p:cNvSpPr txBox="1"/>
          <p:nvPr/>
        </p:nvSpPr>
        <p:spPr>
          <a:xfrm>
            <a:off x="4107138" y="5010426"/>
            <a:ext cx="51035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Width: 20 consecutive days or 20 minutes</a:t>
            </a:r>
          </a:p>
          <a:p>
            <a:r>
              <a:rPr lang="en-US"/>
              <a:t>Future Additions:</a:t>
            </a:r>
          </a:p>
          <a:p>
            <a:r>
              <a:rPr lang="en-US"/>
              <a:t>Fundamentals, News, Shadowing </a:t>
            </a:r>
          </a:p>
        </p:txBody>
      </p:sp>
    </p:spTree>
    <p:extLst>
      <p:ext uri="{BB962C8B-B14F-4D97-AF65-F5344CB8AC3E}">
        <p14:creationId xmlns:p14="http://schemas.microsoft.com/office/powerpoint/2010/main" val="1959270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1">
            <a:extLst>
              <a:ext uri="{FF2B5EF4-FFF2-40B4-BE49-F238E27FC236}">
                <a16:creationId xmlns:a16="http://schemas.microsoft.com/office/drawing/2014/main" id="{98A6D7C8-56AB-AE86-D728-D61D99A39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742" y="679107"/>
            <a:ext cx="10515600" cy="520700"/>
          </a:xfrm>
        </p:spPr>
        <p:txBody>
          <a:bodyPr>
            <a:normAutofit fontScale="90000"/>
          </a:bodyPr>
          <a:lstStyle/>
          <a:p>
            <a:r>
              <a:rPr lang="en-US"/>
              <a:t>Model Architecture CNN+RNN+DENSE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942B82-30DB-D5B1-D8DD-8AB08697D201}"/>
              </a:ext>
            </a:extLst>
          </p:cNvPr>
          <p:cNvSpPr txBox="1"/>
          <p:nvPr/>
        </p:nvSpPr>
        <p:spPr>
          <a:xfrm>
            <a:off x="862272" y="1408638"/>
            <a:ext cx="1087729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-apple-system"/>
              </a:rPr>
              <a:t>Convolutional Neural Networks And Unconventional Data - Predicting The Stock Market Using Images</a:t>
            </a:r>
          </a:p>
          <a:p>
            <a:pPr algn="l"/>
            <a:r>
              <a:rPr lang="en-US">
                <a:hlinkClick r:id="rId2"/>
              </a:rPr>
              <a:t>Data Exploration &amp; Machine Learning, Hands-on (amunategui.github.io)</a:t>
            </a:r>
            <a:r>
              <a:rPr lang="en-US" b="0" i="0">
                <a:solidFill>
                  <a:srgbClr val="6C757D"/>
                </a:solidFill>
                <a:effectLst/>
                <a:latin typeface="-apple-system"/>
              </a:rPr>
              <a:t> © Manuel </a:t>
            </a:r>
            <a:r>
              <a:rPr lang="en-US" b="0" i="0" err="1">
                <a:solidFill>
                  <a:srgbClr val="6C757D"/>
                </a:solidFill>
                <a:effectLst/>
                <a:latin typeface="-apple-system"/>
              </a:rPr>
              <a:t>Amunategui</a:t>
            </a:r>
            <a:endParaRPr lang="en-US" b="0" i="0">
              <a:solidFill>
                <a:srgbClr val="6C757D"/>
              </a:solidFill>
              <a:effectLst/>
              <a:latin typeface="-apple-system"/>
            </a:endParaRPr>
          </a:p>
          <a:p>
            <a:pPr algn="l"/>
            <a:r>
              <a:rPr lang="en-US" b="0" i="0">
                <a:solidFill>
                  <a:srgbClr val="6C757D"/>
                </a:solidFill>
                <a:effectLst/>
                <a:latin typeface="-apple-system"/>
              </a:rPr>
              <a:t>© Manuel </a:t>
            </a:r>
            <a:r>
              <a:rPr lang="en-US" b="0" i="0" err="1">
                <a:solidFill>
                  <a:srgbClr val="6C757D"/>
                </a:solidFill>
                <a:effectLst/>
                <a:latin typeface="-apple-system"/>
              </a:rPr>
              <a:t>Amunategui</a:t>
            </a:r>
            <a:endParaRPr lang="en-US" b="0" i="0">
              <a:solidFill>
                <a:srgbClr val="6C757D"/>
              </a:solidFill>
              <a:effectLst/>
              <a:latin typeface="-apple-system"/>
            </a:endParaRPr>
          </a:p>
          <a:p>
            <a:br>
              <a:rPr lang="en-US"/>
            </a:br>
            <a:endParaRPr lang="en-US" b="0" i="0">
              <a:solidFill>
                <a:srgbClr val="212529"/>
              </a:solidFill>
              <a:effectLst/>
              <a:latin typeface="-apple-system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6A8E0E2-8D34-06AF-6A0E-E71A621609E6}"/>
              </a:ext>
            </a:extLst>
          </p:cNvPr>
          <p:cNvGrpSpPr/>
          <p:nvPr/>
        </p:nvGrpSpPr>
        <p:grpSpPr>
          <a:xfrm>
            <a:off x="376991" y="2657476"/>
            <a:ext cx="11524129" cy="3561735"/>
            <a:chOff x="376991" y="2657476"/>
            <a:chExt cx="11524129" cy="3561735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A7AAFC6-9113-1CC9-EF6C-C8127535E9A3}"/>
                </a:ext>
              </a:extLst>
            </p:cNvPr>
            <p:cNvGrpSpPr/>
            <p:nvPr/>
          </p:nvGrpSpPr>
          <p:grpSpPr>
            <a:xfrm>
              <a:off x="2058696" y="2657476"/>
              <a:ext cx="8294978" cy="3561735"/>
              <a:chOff x="790248" y="1907817"/>
              <a:chExt cx="7647704" cy="2787119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1C2DDC93-042D-232B-01A9-E1A37CE98789}"/>
                  </a:ext>
                </a:extLst>
              </p:cNvPr>
              <p:cNvGrpSpPr/>
              <p:nvPr/>
            </p:nvGrpSpPr>
            <p:grpSpPr>
              <a:xfrm>
                <a:off x="790248" y="2339121"/>
                <a:ext cx="7647704" cy="2355815"/>
                <a:chOff x="790248" y="2339121"/>
                <a:chExt cx="7647704" cy="2355815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A9E133CC-1CF1-561B-3568-5F7BFE995CC0}"/>
                    </a:ext>
                  </a:extLst>
                </p:cNvPr>
                <p:cNvGrpSpPr/>
                <p:nvPr/>
              </p:nvGrpSpPr>
              <p:grpSpPr>
                <a:xfrm>
                  <a:off x="790248" y="3114022"/>
                  <a:ext cx="7473734" cy="1580914"/>
                  <a:chOff x="790248" y="3114022"/>
                  <a:chExt cx="7473734" cy="1580914"/>
                </a:xfrm>
              </p:grpSpPr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62B398B6-A328-DF37-FDA9-A95302B2DA1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264" t="26290" r="64088" b="36462"/>
                  <a:stretch/>
                </p:blipFill>
                <p:spPr>
                  <a:xfrm>
                    <a:off x="790248" y="3324832"/>
                    <a:ext cx="1424817" cy="1079704"/>
                  </a:xfrm>
                  <a:prstGeom prst="rect">
                    <a:avLst/>
                  </a:prstGeom>
                </p:spPr>
              </p:pic>
              <p:pic>
                <p:nvPicPr>
                  <p:cNvPr id="11" name="Picture 10">
                    <a:extLst>
                      <a:ext uri="{FF2B5EF4-FFF2-40B4-BE49-F238E27FC236}">
                        <a16:creationId xmlns:a16="http://schemas.microsoft.com/office/drawing/2014/main" id="{2339AB22-CE52-5D87-CB5B-C016B0002A4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16264" t="26290" r="64088" b="36462"/>
                  <a:stretch/>
                </p:blipFill>
                <p:spPr>
                  <a:xfrm>
                    <a:off x="2215065" y="3324832"/>
                    <a:ext cx="1424817" cy="1079704"/>
                  </a:xfrm>
                  <a:prstGeom prst="rect">
                    <a:avLst/>
                  </a:prstGeom>
                </p:spPr>
              </p:pic>
              <p:pic>
                <p:nvPicPr>
                  <p:cNvPr id="13" name="Picture 12">
                    <a:extLst>
                      <a:ext uri="{FF2B5EF4-FFF2-40B4-BE49-F238E27FC236}">
                        <a16:creationId xmlns:a16="http://schemas.microsoft.com/office/drawing/2014/main" id="{B6FD834E-EBD4-EF06-07D0-C0E7916951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4910" t="30417" r="46771" b="37928"/>
                  <a:stretch/>
                </p:blipFill>
                <p:spPr>
                  <a:xfrm>
                    <a:off x="3582959" y="3446176"/>
                    <a:ext cx="1328496" cy="917568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>
                    <a:extLst>
                      <a:ext uri="{FF2B5EF4-FFF2-40B4-BE49-F238E27FC236}">
                        <a16:creationId xmlns:a16="http://schemas.microsoft.com/office/drawing/2014/main" id="{9085D755-E767-E9C4-6C23-1AC10EEABA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15764"/>
                  <a:stretch/>
                </p:blipFill>
                <p:spPr>
                  <a:xfrm>
                    <a:off x="5419691" y="3114984"/>
                    <a:ext cx="2844291" cy="1576557"/>
                  </a:xfrm>
                  <a:prstGeom prst="rect">
                    <a:avLst/>
                  </a:prstGeom>
                </p:spPr>
              </p:pic>
              <p:cxnSp>
                <p:nvCxnSpPr>
                  <p:cNvPr id="25" name="Straight Connector 24">
                    <a:extLst>
                      <a:ext uri="{FF2B5EF4-FFF2-40B4-BE49-F238E27FC236}">
                        <a16:creationId xmlns:a16="http://schemas.microsoft.com/office/drawing/2014/main" id="{8C2CCE5A-B229-2382-8DE6-A7B25BEFA17E}"/>
                      </a:ext>
                    </a:extLst>
                  </p:cNvPr>
                  <p:cNvCxnSpPr/>
                  <p:nvPr/>
                </p:nvCxnSpPr>
                <p:spPr>
                  <a:xfrm>
                    <a:off x="2178565" y="3925334"/>
                    <a:ext cx="879189" cy="19266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C9C9C923-A42E-1FCE-D3D4-F48C0EDDBEEA}"/>
                      </a:ext>
                    </a:extLst>
                  </p:cNvPr>
                  <p:cNvCxnSpPr/>
                  <p:nvPr/>
                </p:nvCxnSpPr>
                <p:spPr>
                  <a:xfrm>
                    <a:off x="2178565" y="4271429"/>
                    <a:ext cx="841345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9" name="Picture 28">
                    <a:extLst>
                      <a:ext uri="{FF2B5EF4-FFF2-40B4-BE49-F238E27FC236}">
                        <a16:creationId xmlns:a16="http://schemas.microsoft.com/office/drawing/2014/main" id="{8C5E33BD-5311-D5B7-77B3-A025B4B7759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29583" b="76039"/>
                  <a:stretch/>
                </p:blipFill>
                <p:spPr>
                  <a:xfrm rot="18674519">
                    <a:off x="4492409" y="3079333"/>
                    <a:ext cx="648958" cy="718335"/>
                  </a:xfrm>
                  <a:prstGeom prst="rect">
                    <a:avLst/>
                  </a:prstGeom>
                </p:spPr>
              </p:pic>
              <p:pic>
                <p:nvPicPr>
                  <p:cNvPr id="12" name="Picture 11">
                    <a:extLst>
                      <a:ext uri="{FF2B5EF4-FFF2-40B4-BE49-F238E27FC236}">
                        <a16:creationId xmlns:a16="http://schemas.microsoft.com/office/drawing/2014/main" id="{9AC2AFFE-E8F5-6196-D8E9-F3164DC9652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1671" t="26510" r="13742" b="15211"/>
                  <a:stretch/>
                </p:blipFill>
                <p:spPr>
                  <a:xfrm>
                    <a:off x="5030278" y="3114984"/>
                    <a:ext cx="221054" cy="1579952"/>
                  </a:xfrm>
                  <a:prstGeom prst="rect">
                    <a:avLst/>
                  </a:prstGeom>
                </p:spPr>
              </p:pic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F7A49F18-EC26-BD0C-B93F-EC809EDA781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81322" t="17402" r="876" b="14198"/>
                  <a:stretch/>
                </p:blipFill>
                <p:spPr>
                  <a:xfrm>
                    <a:off x="6972889" y="3282153"/>
                    <a:ext cx="808834" cy="124221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31" name="Left Brace 30">
                  <a:extLst>
                    <a:ext uri="{FF2B5EF4-FFF2-40B4-BE49-F238E27FC236}">
                      <a16:creationId xmlns:a16="http://schemas.microsoft.com/office/drawing/2014/main" id="{97F2A0B7-755A-7664-D693-ED420F55AD85}"/>
                    </a:ext>
                  </a:extLst>
                </p:cNvPr>
                <p:cNvSpPr/>
                <p:nvPr/>
              </p:nvSpPr>
              <p:spPr>
                <a:xfrm rot="5400000">
                  <a:off x="4941635" y="2262841"/>
                  <a:ext cx="519699" cy="674606"/>
                </a:xfrm>
                <a:prstGeom prst="leftBrace">
                  <a:avLst>
                    <a:gd name="adj1" fmla="val 8333"/>
                    <a:gd name="adj2" fmla="val 47284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Left Brace 31">
                  <a:extLst>
                    <a:ext uri="{FF2B5EF4-FFF2-40B4-BE49-F238E27FC236}">
                      <a16:creationId xmlns:a16="http://schemas.microsoft.com/office/drawing/2014/main" id="{7D1BFFBC-C90C-3687-BE24-8156C2C56434}"/>
                    </a:ext>
                  </a:extLst>
                </p:cNvPr>
                <p:cNvSpPr/>
                <p:nvPr/>
              </p:nvSpPr>
              <p:spPr>
                <a:xfrm rot="5400000">
                  <a:off x="1918715" y="1373636"/>
                  <a:ext cx="519699" cy="2453018"/>
                </a:xfrm>
                <a:prstGeom prst="leftBrace">
                  <a:avLst>
                    <a:gd name="adj1" fmla="val 8333"/>
                    <a:gd name="adj2" fmla="val 47284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Left Brace 32">
                  <a:extLst>
                    <a:ext uri="{FF2B5EF4-FFF2-40B4-BE49-F238E27FC236}">
                      <a16:creationId xmlns:a16="http://schemas.microsoft.com/office/drawing/2014/main" id="{7CC82A0A-2916-6A10-DFE9-7D05CE8304C3}"/>
                    </a:ext>
                  </a:extLst>
                </p:cNvPr>
                <p:cNvSpPr/>
                <p:nvPr/>
              </p:nvSpPr>
              <p:spPr>
                <a:xfrm rot="5400000">
                  <a:off x="3857633" y="1887736"/>
                  <a:ext cx="519699" cy="1424817"/>
                </a:xfrm>
                <a:prstGeom prst="leftBrace">
                  <a:avLst>
                    <a:gd name="adj1" fmla="val 8333"/>
                    <a:gd name="adj2" fmla="val 47284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Left Brace 33">
                  <a:extLst>
                    <a:ext uri="{FF2B5EF4-FFF2-40B4-BE49-F238E27FC236}">
                      <a16:creationId xmlns:a16="http://schemas.microsoft.com/office/drawing/2014/main" id="{F8921A69-A293-7A0B-C4B4-2D2E942FFC63}"/>
                    </a:ext>
                  </a:extLst>
                </p:cNvPr>
                <p:cNvSpPr/>
                <p:nvPr/>
              </p:nvSpPr>
              <p:spPr>
                <a:xfrm rot="5400000">
                  <a:off x="6029148" y="1887735"/>
                  <a:ext cx="519699" cy="1424817"/>
                </a:xfrm>
                <a:prstGeom prst="leftBrace">
                  <a:avLst>
                    <a:gd name="adj1" fmla="val 8333"/>
                    <a:gd name="adj2" fmla="val 47284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Left Brace 34">
                  <a:extLst>
                    <a:ext uri="{FF2B5EF4-FFF2-40B4-BE49-F238E27FC236}">
                      <a16:creationId xmlns:a16="http://schemas.microsoft.com/office/drawing/2014/main" id="{1ACB901C-9D4A-6EC8-B860-E66D67D06916}"/>
                    </a:ext>
                  </a:extLst>
                </p:cNvPr>
                <p:cNvSpPr/>
                <p:nvPr/>
              </p:nvSpPr>
              <p:spPr>
                <a:xfrm rot="5400000">
                  <a:off x="7465694" y="1886562"/>
                  <a:ext cx="519699" cy="1424817"/>
                </a:xfrm>
                <a:prstGeom prst="leftBrace">
                  <a:avLst>
                    <a:gd name="adj1" fmla="val 8333"/>
                    <a:gd name="adj2" fmla="val 47284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4400BF7-77F7-1141-D40C-B445ACE312F6}"/>
                  </a:ext>
                </a:extLst>
              </p:cNvPr>
              <p:cNvSpPr txBox="1"/>
              <p:nvPr/>
            </p:nvSpPr>
            <p:spPr>
              <a:xfrm>
                <a:off x="1555044" y="1914882"/>
                <a:ext cx="13200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Convolution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7C3ACAC-9C69-E006-0A2F-0A707DD421E1}"/>
                  </a:ext>
                </a:extLst>
              </p:cNvPr>
              <p:cNvSpPr txBox="1"/>
              <p:nvPr/>
            </p:nvSpPr>
            <p:spPr>
              <a:xfrm>
                <a:off x="3657613" y="1914882"/>
                <a:ext cx="878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Pooling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A9BB36-2A7B-CA71-FC77-9C1FD2593442}"/>
                  </a:ext>
                </a:extLst>
              </p:cNvPr>
              <p:cNvSpPr txBox="1"/>
              <p:nvPr/>
            </p:nvSpPr>
            <p:spPr>
              <a:xfrm>
                <a:off x="4782875" y="1911408"/>
                <a:ext cx="8372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Flatten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F6C9201-2E4E-87CD-104C-A0E27E0E3D58}"/>
                  </a:ext>
                </a:extLst>
              </p:cNvPr>
              <p:cNvSpPr txBox="1"/>
              <p:nvPr/>
            </p:nvSpPr>
            <p:spPr>
              <a:xfrm>
                <a:off x="5940985" y="1911408"/>
                <a:ext cx="6960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LSTM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0A3325F-4C58-4E46-3098-0EF1276200BF}"/>
                  </a:ext>
                </a:extLst>
              </p:cNvPr>
              <p:cNvSpPr txBox="1"/>
              <p:nvPr/>
            </p:nvSpPr>
            <p:spPr>
              <a:xfrm>
                <a:off x="7377306" y="1907817"/>
                <a:ext cx="7697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/>
                  <a:t>Dense</a:t>
                </a:r>
              </a:p>
            </p:txBody>
          </p:sp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D2500AA5-E0CB-0006-651D-CA6706DE8F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91" y="4605862"/>
              <a:ext cx="1888521" cy="11046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22687A-C3AD-DD9C-D0EF-EF4F102F5233}"/>
                </a:ext>
              </a:extLst>
            </p:cNvPr>
            <p:cNvSpPr txBox="1"/>
            <p:nvPr/>
          </p:nvSpPr>
          <p:spPr>
            <a:xfrm>
              <a:off x="862272" y="2666505"/>
              <a:ext cx="12570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Input Image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3DB243E-81CF-E5E2-8075-2B19156C93A5}"/>
                </a:ext>
              </a:extLst>
            </p:cNvPr>
            <p:cNvSpPr txBox="1"/>
            <p:nvPr/>
          </p:nvSpPr>
          <p:spPr>
            <a:xfrm>
              <a:off x="10577506" y="2657476"/>
              <a:ext cx="13156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Closing Price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4375954-28B0-BA30-3D72-36CF0CBCEC81}"/>
                </a:ext>
              </a:extLst>
            </p:cNvPr>
            <p:cNvSpPr txBox="1"/>
            <p:nvPr/>
          </p:nvSpPr>
          <p:spPr>
            <a:xfrm>
              <a:off x="10665033" y="4662376"/>
              <a:ext cx="1236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00B050"/>
                  </a:solidFill>
                </a:rPr>
                <a:t>$521.12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98749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2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3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4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ppt/theme/themeOverride5.xml><?xml version="1.0" encoding="utf-8"?>
<a:themeOverride xmlns:a="http://schemas.openxmlformats.org/drawingml/2006/main">
  <a:clrScheme name="Crop">
    <a:dk1>
      <a:sysClr val="windowText" lastClr="000000"/>
    </a:dk1>
    <a:lt1>
      <a:sysClr val="window" lastClr="FFFFFF"/>
    </a:lt1>
    <a:dk2>
      <a:srgbClr val="191B0E"/>
    </a:dk2>
    <a:lt2>
      <a:srgbClr val="EFEDE3"/>
    </a:lt2>
    <a:accent1>
      <a:srgbClr val="8C8D86"/>
    </a:accent1>
    <a:accent2>
      <a:srgbClr val="E6C069"/>
    </a:accent2>
    <a:accent3>
      <a:srgbClr val="897B61"/>
    </a:accent3>
    <a:accent4>
      <a:srgbClr val="8DAB8E"/>
    </a:accent4>
    <a:accent5>
      <a:srgbClr val="77A2BB"/>
    </a:accent5>
    <a:accent6>
      <a:srgbClr val="E28394"/>
    </a:accent6>
    <a:hlink>
      <a:srgbClr val="77A2BB"/>
    </a:hlink>
    <a:folHlink>
      <a:srgbClr val="957A99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9D4E0197930C4FBC011FDF391BF55D" ma:contentTypeVersion="3" ma:contentTypeDescription="Create a new document." ma:contentTypeScope="" ma:versionID="da46e0d1504f92e0358a217583d748b8">
  <xsd:schema xmlns:xsd="http://www.w3.org/2001/XMLSchema" xmlns:xs="http://www.w3.org/2001/XMLSchema" xmlns:p="http://schemas.microsoft.com/office/2006/metadata/properties" xmlns:ns2="29787a2e-471d-4c4f-b5a7-662f959fcbfc" targetNamespace="http://schemas.microsoft.com/office/2006/metadata/properties" ma:root="true" ma:fieldsID="ed6ae32779c2ac28a989bdfd8ae69696" ns2:_="">
    <xsd:import namespace="29787a2e-471d-4c4f-b5a7-662f959fcb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787a2e-471d-4c4f-b5a7-662f959fc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BED8706-4E83-4F30-97D5-186B8A5F8746}">
  <ds:schemaRefs>
    <ds:schemaRef ds:uri="29787a2e-471d-4c4f-b5a7-662f959fcbf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Application>Microsoft Office PowerPoint</Application>
  <PresentationFormat>Widescreen</PresentationFormat>
  <Slides>47</Slides>
  <Notes>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Crop</vt:lpstr>
      <vt:lpstr>Deep Learning Models for Stock Trading</vt:lpstr>
      <vt:lpstr>PowerPoint Presentation</vt:lpstr>
      <vt:lpstr>Introduction to Deep Learning in Stock Trading </vt:lpstr>
      <vt:lpstr>Deep Learning Models Leveraging Various Indicators </vt:lpstr>
      <vt:lpstr>CNNs Over Synthetic Images</vt:lpstr>
      <vt:lpstr>Next Day/Minute Closing Predictions Basics</vt:lpstr>
      <vt:lpstr>Testing Parameters &amp; Technical Indicators</vt:lpstr>
      <vt:lpstr>Synthetic Input Image (heatmap)</vt:lpstr>
      <vt:lpstr>Model Architecture CNN+RNN+DENSE</vt:lpstr>
      <vt:lpstr>Stocks &amp;Training Difficulty (varied epochs and learning rates)</vt:lpstr>
      <vt:lpstr>CNN-RNN Results </vt:lpstr>
      <vt:lpstr>Trying Random Forest (for comparison)</vt:lpstr>
      <vt:lpstr> CNNs Over Synthetic Images - Conclusions </vt:lpstr>
      <vt:lpstr>Elliot Wave Theory</vt:lpstr>
      <vt:lpstr>PowerPoint Presentation</vt:lpstr>
      <vt:lpstr>Model Architecture (CNN + LSTM)</vt:lpstr>
      <vt:lpstr>Model Architecture (CNN + GRU)</vt:lpstr>
      <vt:lpstr>CNN + LSTM vs. CNN + GRU (with Elliot Waves features)</vt:lpstr>
      <vt:lpstr>CNN + LSTM vs. CNN + GRU (with Elliot Waves features)</vt:lpstr>
      <vt:lpstr>CNN + LSTM vs. CNN + GRU (with Elliot Waves features)</vt:lpstr>
      <vt:lpstr>Are GANs suitable for predicting stock prices?</vt:lpstr>
      <vt:lpstr>Not so far....</vt:lpstr>
      <vt:lpstr>CNN + LSTM vs. CNN + GRU vs. R-GAN conclusions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Reinforcement Learning (DRL)</vt:lpstr>
      <vt:lpstr>DRL over NVDA Stock  1/1/2021 to 11/01/2023    Agent Environment Reward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LSTM + RL Portfolio</vt:lpstr>
      <vt:lpstr>LSTM Portfolio</vt:lpstr>
      <vt:lpstr> DRL &amp; DRL + LSTM Combination- Conclusions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Trading with deep Learning</dc:title>
  <dc:creator>Sintia Stabel</dc:creator>
  <cp:revision>220</cp:revision>
  <dcterms:created xsi:type="dcterms:W3CDTF">2023-11-18T16:50:53Z</dcterms:created>
  <dcterms:modified xsi:type="dcterms:W3CDTF">2023-12-10T22:07:44Z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0x0101007A9D4E0197930C4FBC011FDF391BF55D</vt:lpwstr>
  </property>
</Properties>
</file>